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f/x5EGKHczmWRGWkGJx7+A==" hashData="Q3JLYPm/W2KNzQZawikRaIIwpidVbbtbEt3s+KX1jKcx+COjlanW1GhuGlvH6vNc/C4Un7TciQb2HHoB46jKO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76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10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974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80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799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15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81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06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90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48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28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A9395-0A45-426F-B82A-9E29955D9182}" type="datetimeFigureOut">
              <a:rPr lang="fr-FR" smtClean="0"/>
              <a:t>03/05/2023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E3B95-604E-493B-A6A9-EC14CBF665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12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fr-FR">
              <a:cs typeface="Times New Roman" pitchFamily="18" charset="0"/>
            </a:endParaRPr>
          </a:p>
        </p:txBody>
      </p:sp>
      <p:sp>
        <p:nvSpPr>
          <p:cNvPr id="38915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>
              <a:cs typeface="Arial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38200" y="117476"/>
            <a:ext cx="10515600" cy="4741863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Séquence 12</a:t>
            </a: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838200" y="2955926"/>
            <a:ext cx="10515600" cy="3470275"/>
          </a:xfrm>
          <a:prstGeom prst="rect">
            <a:avLst/>
          </a:prstGeom>
          <a:solidFill>
            <a:schemeClr val="accent4">
              <a:lumMod val="60000"/>
              <a:lumOff val="40000"/>
              <a:alpha val="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fr-FR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Imparfait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Imparfait / Passé Composé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Evènements de la vie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fr-FR" dirty="0">
              <a:solidFill>
                <a:srgbClr val="5B9BD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1333" y="60325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54191"/>
      </p:ext>
    </p:extLst>
  </p:cSld>
  <p:clrMapOvr>
    <a:masterClrMapping/>
  </p:clrMapOvr>
  <p:transition spd="slow" advTm="17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8098"/>
          </a:xfrm>
          <a:solidFill>
            <a:schemeClr val="bg2">
              <a:lumMod val="50000"/>
              <a:alpha val="14000"/>
            </a:schemeClr>
          </a:solid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Orthographe: masculin\ féminin des adjectifs</a:t>
            </a:r>
            <a:br>
              <a:rPr lang="fr-FR" sz="2800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Trouvez le masculin des adjectifs en caractères gras: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740049"/>
          </a:xfrm>
          <a:solidFill>
            <a:schemeClr val="bg1">
              <a:lumMod val="75000"/>
              <a:alpha val="1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1-une fille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géniale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\ un copain génial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2-Une voiture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verte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\ un pantalon vert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3-Une fille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maigre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\ un homme maigre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4- une jupe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grise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\ un temps gris</a:t>
            </a:r>
          </a:p>
          <a:p>
            <a:pPr marL="0" indent="0">
              <a:buNone/>
            </a:pPr>
            <a:endParaRPr lang="fr-FR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1- Une région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intéressante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\ un séjour intéressant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2- Une boisson très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mauvaise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\ un plat très mauvais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3- Une idée </a:t>
            </a:r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rigolote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\ un personnage rigolo</a:t>
            </a:r>
          </a:p>
          <a:p>
            <a:pPr marL="0" indent="0">
              <a:buNone/>
            </a:pPr>
            <a:endParaRPr lang="fr-FR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2400" y="3937566"/>
            <a:ext cx="3122023" cy="1606731"/>
          </a:xfrm>
          <a:prstGeom prst="rect">
            <a:avLst/>
          </a:prstGeom>
          <a:solidFill>
            <a:schemeClr val="bg2">
              <a:lumMod val="25000"/>
              <a:alpha val="52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Faites la suite de l’exercice 9 et l’exercice 10, page 78</a:t>
            </a:r>
          </a:p>
          <a:p>
            <a:pPr algn="ctr"/>
            <a:r>
              <a:rPr lang="fr-FR" dirty="0"/>
              <a:t>(Cahier d’exercices)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5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42"/>
    </mc:Choice>
    <mc:Fallback xmlns="">
      <p:transition spd="slow" advTm="9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87338"/>
            <a:ext cx="10591800" cy="927100"/>
          </a:xfrm>
          <a:solidFill>
            <a:schemeClr val="accent4">
              <a:lumMod val="60000"/>
              <a:lumOff val="40000"/>
              <a:alpha val="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Voici des extraits de chansons, vous devez repérer le temps des verbes et dites si le temps est pass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é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compos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é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ou imparfait.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27138"/>
            <a:ext cx="6529917" cy="5278437"/>
          </a:xfrm>
          <a:solidFill>
            <a:schemeClr val="accent1">
              <a:lumMod val="20000"/>
              <a:lumOff val="80000"/>
              <a:alpha val="0"/>
            </a:schemeClr>
          </a:solidFill>
        </p:spPr>
        <p:txBody>
          <a:bodyPr rtlCol="0">
            <a:noAutofit/>
          </a:bodyPr>
          <a:lstStyle/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1- C’était au temps ou Bruxelles chantait, c’était au temps du   cinéma muet…</a:t>
            </a: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2-Aujourd’hui, j’ai rencontré l’homme de ma vie…</a:t>
            </a: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3-Quand on parlait de bon matin, quand on partait sur les chemins..</a:t>
            </a: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4-Il pleuvait fort, sur la grande route, elle cheminait sans parapluie. J’en avais un, volé sans doute, le matin même a un ami…</a:t>
            </a: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5-Dans les prisons de Nantes, y avait un prisonnier…</a:t>
            </a: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6-Il s’appelait </a:t>
            </a:r>
            <a:r>
              <a:rPr lang="fr-FR" sz="2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Stewball</a:t>
            </a: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, c’était un cheval blanc, il était mon idole, et moi j’avais 12 ans…</a:t>
            </a: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7-Et j’ai crié, crié, Aline pour qu’elle revienne, et j’ai pleuré, pleuré…</a:t>
            </a:r>
          </a:p>
          <a:p>
            <a:pPr marL="0" indent="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8-Chacun pour soi est reparti, dans le tourbillon de la vie…</a:t>
            </a:r>
          </a:p>
        </p:txBody>
      </p:sp>
      <p:graphicFrame>
        <p:nvGraphicFramePr>
          <p:cNvPr id="4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7840845"/>
              </p:ext>
            </p:extLst>
          </p:nvPr>
        </p:nvGraphicFramePr>
        <p:xfrm>
          <a:off x="7512051" y="1268413"/>
          <a:ext cx="3917947" cy="525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6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66094">
                <a:tc>
                  <a:txBody>
                    <a:bodyPr/>
                    <a:lstStyle/>
                    <a:p>
                      <a:pPr algn="ctr"/>
                      <a:endParaRPr lang="fr-FR" sz="20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>
                    <a:solidFill>
                      <a:schemeClr val="accent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Imparfait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Pass</a:t>
                      </a:r>
                      <a:r>
                        <a:rPr lang="fr-FR" sz="20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é</a:t>
                      </a:r>
                      <a:r>
                        <a:rPr lang="fr-FR" sz="20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compos</a:t>
                      </a:r>
                      <a:r>
                        <a:rPr lang="fr-FR" sz="2000" b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é</a:t>
                      </a:r>
                      <a:endParaRPr lang="fr-FR" sz="2000" b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7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1-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7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2-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7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3-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87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4-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7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5-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87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6-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87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7-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876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8-</a:t>
                      </a: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fr-FR" sz="200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1419" marR="91419"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x</a:t>
                      </a:r>
                    </a:p>
                  </a:txBody>
                  <a:tcPr marL="91419" marR="91419" marT="45717" marB="4571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1333" y="60325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21901"/>
      </p:ext>
    </p:extLst>
  </p:cSld>
  <p:clrMapOvr>
    <a:masterClrMapping/>
  </p:clrMapOvr>
  <p:transition spd="slow" advTm="165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469"/>
          </a:xfrm>
          <a:solidFill>
            <a:schemeClr val="bg2">
              <a:lumMod val="90000"/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L’imparfait: à</a:t>
            </a:r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fr-FR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quoi ça sert?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38200" y="1267097"/>
            <a:ext cx="10515600" cy="4909866"/>
          </a:xfrm>
          <a:solidFill>
            <a:schemeClr val="accent4">
              <a:lumMod val="60000"/>
              <a:lumOff val="40000"/>
              <a:alpha val="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Lorsque vous racontez un évènement, vous devez donner deux types d’informations:</a:t>
            </a:r>
          </a:p>
          <a:p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1- Informations concernant des actions: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 pour cela vous utiliserez le passé composé: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-J’ai glissé et je suis tombé.</a:t>
            </a:r>
          </a:p>
          <a:p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2- Informations concernant le décor, la situation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: pour cela vous utiliserez l’imparfait: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-Il y avait de la neige, j’ai glissé et je suis tombé.</a:t>
            </a:r>
          </a:p>
          <a:p>
            <a:r>
              <a:rPr lang="fr-FR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L’imparfait est fréquemment utilisé pour</a:t>
            </a: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décrire des personnages: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Il était grand, il avait des lunettes de soleil, elle était petite,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donner des informations sur le contexte: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-il y avait du soleil, il pleuvait, il faisait beau, c’était intéressant,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évoquer l’ état psychologique ou physique des personnages: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Pierre était en forme,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00"/>
    </mc:Choice>
    <mc:Fallback xmlns="">
      <p:transition spd="slow" advTm="7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452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3953" y="561702"/>
            <a:ext cx="10959737" cy="6113417"/>
          </a:xfrm>
          <a:solidFill>
            <a:schemeClr val="accent1">
              <a:lumMod val="20000"/>
              <a:lumOff val="80000"/>
              <a:alpha val="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fr-FR" sz="22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fr-FR" sz="2200" b="1" dirty="0">
                <a:solidFill>
                  <a:srgbClr val="0070C0"/>
                </a:solidFill>
                <a:latin typeface="Arial Narrow" panose="020B0606020202030204" pitchFamily="34" charset="0"/>
              </a:rPr>
              <a:t>« être » à  l’imparfait                   « avoir » à  l’imparfait                      « faire » à  l’imparfait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j’ étais					j’avais			je faisais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tu étais					tu avais			tu faisais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il\elle était				il\elle avait		il/elle faisait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nous étions				nous avions		nous faisions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vous étiez				vous aviez		vous faisiez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ils\elles étaient				ils\elles avaient	              ils\elles faisaient</a:t>
            </a:r>
          </a:p>
          <a:p>
            <a:pPr marL="0" indent="0">
              <a:buNone/>
            </a:pP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Complétez en utilisant 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«</a:t>
            </a: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 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c’était », « il y avait » </a:t>
            </a: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ou 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« il faisait »</a:t>
            </a:r>
            <a:r>
              <a:rPr lang="fr-FR" sz="2200" u="sng" dirty="0">
                <a:solidFill>
                  <a:srgbClr val="0070C0"/>
                </a:solidFill>
                <a:latin typeface="Arial Narrow" panose="020B0606020202030204" pitchFamily="34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…………. beaucoup de monde chez Jean-Louis?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…………. bien tes vacances en Crète?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Je suis sorti, ……… trop chaud.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Je suis en retard, ………. des embouteillages.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J’ai passé une bonne soirée. ………… très sympa.</a:t>
            </a:r>
          </a:p>
          <a:p>
            <a:pPr marL="0" indent="0">
              <a:buNone/>
            </a:pPr>
            <a:endParaRPr lang="fr-FR" sz="22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77"/>
    </mc:Choice>
    <mc:Fallback xmlns="">
      <p:transition spd="slow" advTm="7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0891" y="535577"/>
            <a:ext cx="11438709" cy="5904411"/>
          </a:xfrm>
          <a:solidFill>
            <a:schemeClr val="accent1">
              <a:lumMod val="20000"/>
              <a:lumOff val="80000"/>
              <a:alpha val="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Complétez en utilisant 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«</a:t>
            </a: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 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c’était »</a:t>
            </a: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, 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«</a:t>
            </a: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 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il y avait » </a:t>
            </a: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ou 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«</a:t>
            </a:r>
            <a:r>
              <a:rPr lang="fr-FR" sz="2200" b="1" u="sng" dirty="0">
                <a:solidFill>
                  <a:srgbClr val="0070C0"/>
                </a:solidFill>
                <a:latin typeface="Arial Narrow" panose="020B0606020202030204" pitchFamily="34" charset="0"/>
              </a:rPr>
              <a:t> </a:t>
            </a:r>
            <a:r>
              <a:rPr lang="fr-FR" sz="2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il faisait »</a:t>
            </a:r>
            <a:r>
              <a:rPr lang="fr-FR" sz="2200" u="sng" dirty="0">
                <a:solidFill>
                  <a:srgbClr val="0070C0"/>
                </a:solidFill>
                <a:latin typeface="Arial Narrow" panose="020B0606020202030204" pitchFamily="34" charset="0"/>
              </a:rPr>
              <a:t>: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6-</a:t>
            </a:r>
            <a:r>
              <a:rPr lang="fr-FR" sz="2200" dirty="0">
                <a:latin typeface="Arial Narrow" panose="020B0606020202030204" pitchFamily="34" charset="0"/>
              </a:rPr>
              <a:t> </a:t>
            </a: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Quand je suis arrivé, ……. trop tard.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7- ……….. froid, mais …… du soleil.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8- Je n’ai pas pu entrer, …… complet.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9- ………. très froid et …….. du vent.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10- Je suis allé à la piscine, mais …… fermé.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429500" y="514350"/>
            <a:ext cx="4610100" cy="575582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La Correction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Il y avait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beaucoup de monde chez Jean-Louis?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C’était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bien tes vacances en Crète?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Je suis sorti,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il faisait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trop chaud.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Je suis en retard,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il y avait 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des embouteillages.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J’ai passé une bonne soirée.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C’était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très sympa.</a:t>
            </a:r>
          </a:p>
          <a:p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6-</a:t>
            </a:r>
            <a:r>
              <a:rPr lang="fr-FR" sz="2000" dirty="0">
                <a:latin typeface="Arial Narrow" panose="020B0606020202030204" pitchFamily="34" charset="0"/>
              </a:rPr>
              <a:t> 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Quand je suis arrivé,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c’était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trop tard.</a:t>
            </a:r>
          </a:p>
          <a:p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7-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Il faisait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froid, mais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il y avait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du soleil.</a:t>
            </a:r>
          </a:p>
          <a:p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8- Je n’ai pas pu entrer,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c’était 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complet.</a:t>
            </a:r>
          </a:p>
          <a:p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9- Il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faisait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très froid et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il y avait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du vent.</a:t>
            </a:r>
          </a:p>
          <a:p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10- Je suis allé à la piscine, mais </a:t>
            </a:r>
            <a:r>
              <a:rPr lang="fr-FR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c’était</a:t>
            </a:r>
            <a:r>
              <a:rPr lang="fr-FR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 fermé. </a:t>
            </a:r>
          </a:p>
          <a:p>
            <a:pPr marL="457200" indent="-457200">
              <a:buAutoNum type="arabicPeriod"/>
            </a:pPr>
            <a:endParaRPr lang="fr-FR" sz="20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endParaRPr lang="fr-FR" sz="20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521" y="3148150"/>
            <a:ext cx="6217920" cy="3122022"/>
          </a:xfrm>
          <a:prstGeom prst="rect">
            <a:avLst/>
          </a:prstGeom>
          <a:solidFill>
            <a:schemeClr val="accent5">
              <a:lumMod val="40000"/>
              <a:lumOff val="60000"/>
              <a:alpha val="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rgbClr val="C00000"/>
                </a:solidFill>
                <a:latin typeface="Arial Narrow" panose="020B0606020202030204" pitchFamily="34" charset="0"/>
              </a:rPr>
              <a:t>La formation de l’imparfait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Les terminaisons: ais, ais, ait, ions, iez, aient.</a:t>
            </a:r>
          </a:p>
          <a:p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Parler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				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pouvoir</a:t>
            </a:r>
          </a:p>
          <a:p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Je parlais			je pouvais</a:t>
            </a:r>
          </a:p>
          <a:p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Tu parlais			tu pouvais</a:t>
            </a:r>
          </a:p>
          <a:p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Il/elle parlait			il\elle pouvait</a:t>
            </a:r>
          </a:p>
          <a:p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Nous parlions			nous pouvions</a:t>
            </a:r>
          </a:p>
          <a:p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Vous parliez			vous pouviez</a:t>
            </a:r>
          </a:p>
          <a:p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Ils\elles parlaient			ils\elles pouvaient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1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30"/>
    </mc:Choice>
    <mc:Fallback xmlns="">
      <p:transition spd="slow" advTm="14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4132"/>
            <a:ext cx="10515600" cy="562338"/>
          </a:xfrm>
          <a:solidFill>
            <a:schemeClr val="accent5">
              <a:lumMod val="60000"/>
              <a:lumOff val="40000"/>
              <a:alpha val="10000"/>
            </a:schemeClr>
          </a:solidFill>
        </p:spPr>
        <p:txBody>
          <a:bodyPr>
            <a:noAutofit/>
          </a:bodyPr>
          <a:lstStyle/>
          <a:p>
            <a:br>
              <a:rPr lang="fr-FR" sz="32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fr-FR" sz="3200" dirty="0">
                <a:solidFill>
                  <a:srgbClr val="C00000"/>
                </a:solidFill>
                <a:latin typeface="Arial Narrow" panose="020B0606020202030204" pitchFamily="34" charset="0"/>
              </a:rPr>
              <a:t>La formation de l’imparfait</a:t>
            </a:r>
            <a:br>
              <a:rPr lang="fr-FR" sz="3200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06286"/>
            <a:ext cx="10515600" cy="4870677"/>
          </a:xfrm>
          <a:solidFill>
            <a:schemeClr val="accent5">
              <a:lumMod val="40000"/>
              <a:lumOff val="60000"/>
              <a:alpha val="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On peut former l’imparfait à partir du verbe conjugué au présent avec le pronom « 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nous »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, (cela fonctionne avec la totalité des verbes sauf avec le verbe être)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Je pars, nous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part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ons _____ je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part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ais, tu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part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ais, il part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ait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, nous part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ions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, etc.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Je viens, nous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ven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ons _____ je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ven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ais, tu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ven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ais, il ven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ait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, etc.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Je vois, nous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voy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ons ______ je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voy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ais, tu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voy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ais, il voy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ait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, etc.</a:t>
            </a:r>
          </a:p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Je prends, nous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pren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ons ____ je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pren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ais, tu 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pren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ais, il pren</a:t>
            </a:r>
            <a:r>
              <a:rPr lang="fr-FR" sz="2200" b="1" dirty="0">
                <a:solidFill>
                  <a:srgbClr val="002060"/>
                </a:solidFill>
                <a:latin typeface="Arial Narrow" panose="020B0606020202030204" pitchFamily="34" charset="0"/>
              </a:rPr>
              <a:t>ait</a:t>
            </a:r>
            <a:r>
              <a:rPr lang="fr-FR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, etc.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4088674"/>
            <a:ext cx="5431971" cy="457200"/>
          </a:xfrm>
          <a:prstGeom prst="rect">
            <a:avLst/>
          </a:prstGeom>
          <a:solidFill>
            <a:srgbClr val="FFFF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002060"/>
                </a:solidFill>
              </a:rPr>
              <a:t>Faites les exercices 2\3\4 , Page 76 (Cahier d’exercices)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72"/>
    </mc:Choice>
    <mc:Fallback xmlns="">
      <p:transition spd="slow" advTm="86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  <a:solidFill>
            <a:srgbClr val="FFFF00">
              <a:alpha val="0"/>
            </a:srgbClr>
          </a:solidFill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Emploi de l’imparfait et du passé composé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  <a:solidFill>
            <a:schemeClr val="accent1">
              <a:lumMod val="40000"/>
              <a:lumOff val="60000"/>
              <a:alpha val="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L’imparfait est utilisé pour une description, parler d’une habitude, d’une action en progression dans le passé. 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00B0F0"/>
                </a:solidFill>
              </a:rPr>
              <a:t>Ex- Quand il faisait beau, je marchais dans le bois.</a:t>
            </a:r>
          </a:p>
          <a:p>
            <a:pPr>
              <a:buFont typeface="Wingdings" pitchFamily="2" charset="2"/>
              <a:buChar char="v"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Pour le passé composé, l’action est précise et achevée.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00B0F0"/>
                </a:solidFill>
              </a:rPr>
              <a:t>Ex- J’ai rencontré Lucile dans la rue.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fr-FR" sz="2400" dirty="0">
                <a:solidFill>
                  <a:srgbClr val="002060"/>
                </a:solidFill>
                <a:latin typeface="Arial Narrow" panose="020B0606020202030204" pitchFamily="34" charset="0"/>
              </a:rPr>
              <a:t>Dans les phrases complexes, il y a des mots indicateurs qui peuvent nous aider comme: soudain, brusquement, à ce moment-là, lorsque, aussitôt, mais..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00B0F0"/>
                </a:solidFill>
              </a:rPr>
              <a:t>Ex- Je marchais seul, soudain je l’ai vu apparaitre à l’angle de la rue.</a:t>
            </a:r>
          </a:p>
          <a:p>
            <a:pPr marL="0" indent="0">
              <a:buNone/>
            </a:pPr>
            <a:r>
              <a:rPr lang="fr-FR" sz="2000" b="1" dirty="0">
                <a:solidFill>
                  <a:srgbClr val="00B0F0"/>
                </a:solidFill>
              </a:rPr>
              <a:t>Ex- Je voulais te parler, mais tu as raccroché trop vite.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0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55"/>
    </mc:Choice>
    <mc:Fallback xmlns="">
      <p:transition spd="slow" advTm="65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  <a:solidFill>
            <a:srgbClr val="FFFF00">
              <a:alpha val="0"/>
            </a:srgbClr>
          </a:solidFill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Complétez les phrases en employant le temps qui convient (imparfait ou passé composé)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01784"/>
            <a:ext cx="10515600" cy="4975179"/>
          </a:xfrm>
          <a:solidFill>
            <a:schemeClr val="accent5">
              <a:lumMod val="40000"/>
              <a:lumOff val="60000"/>
              <a:alpha val="7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1- Le feu (être) …….. rouge mais vous (passer) ………..!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    Le feu </a:t>
            </a:r>
            <a:r>
              <a:rPr lang="fr-FR" sz="2400" dirty="0">
                <a:solidFill>
                  <a:srgbClr val="00B050"/>
                </a:solidFill>
                <a:latin typeface="Arial Narrow" panose="020B0606020202030204" pitchFamily="34" charset="0"/>
              </a:rPr>
              <a:t>était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rouge mais vous </a:t>
            </a:r>
            <a:r>
              <a:rPr lang="fr-FR" sz="2400" dirty="0">
                <a:solidFill>
                  <a:srgbClr val="00B050"/>
                </a:solidFill>
                <a:latin typeface="Arial Narrow" panose="020B0606020202030204" pitchFamily="34" charset="0"/>
              </a:rPr>
              <a:t>êtes passé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marL="0" indent="0">
              <a:buNone/>
            </a:pPr>
            <a:endParaRPr lang="fr-FR" sz="24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2- Jean-Christophe (partir)…… en vacances: il en (avoir) …… besoin, il (être) ……. fatigué. 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   Jean-Christophe </a:t>
            </a:r>
            <a:r>
              <a:rPr lang="fr-FR" sz="2400" dirty="0">
                <a:solidFill>
                  <a:srgbClr val="00B050"/>
                </a:solidFill>
                <a:latin typeface="Arial Narrow" panose="020B0606020202030204" pitchFamily="34" charset="0"/>
              </a:rPr>
              <a:t>est parti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en vacances: il en </a:t>
            </a:r>
            <a:r>
              <a:rPr lang="fr-FR" sz="2400" dirty="0">
                <a:solidFill>
                  <a:srgbClr val="00B050"/>
                </a:solidFill>
                <a:latin typeface="Arial Narrow" panose="020B0606020202030204" pitchFamily="34" charset="0"/>
              </a:rPr>
              <a:t>avait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besoin, il </a:t>
            </a:r>
            <a:r>
              <a:rPr lang="fr-FR" sz="2400" dirty="0">
                <a:solidFill>
                  <a:srgbClr val="00B050"/>
                </a:solidFill>
                <a:latin typeface="Arial Narrow" panose="020B0606020202030204" pitchFamily="34" charset="0"/>
              </a:rPr>
              <a:t>était </a:t>
            </a:r>
            <a:r>
              <a:rPr lang="fr-FR" sz="2400" dirty="0">
                <a:latin typeface="Arial Narrow" panose="020B0606020202030204" pitchFamily="34" charset="0"/>
              </a:rPr>
              <a:t>fatigué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</a:p>
          <a:p>
            <a:pPr marL="0" indent="0">
              <a:buNone/>
            </a:pPr>
            <a:endParaRPr lang="fr-FR" sz="24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3- Le téléphone (sonner) …… mais je (prendre) …… ma douche: je …… (ne pas pouvoir) répondre.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   Le téléphone </a:t>
            </a:r>
            <a:r>
              <a:rPr lang="fr-FR" sz="2400" dirty="0">
                <a:solidFill>
                  <a:srgbClr val="00B050"/>
                </a:solidFill>
                <a:latin typeface="Arial Narrow" panose="020B0606020202030204" pitchFamily="34" charset="0"/>
              </a:rPr>
              <a:t>a sonné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mais je </a:t>
            </a:r>
            <a:r>
              <a:rPr lang="fr-FR" sz="2400" dirty="0">
                <a:solidFill>
                  <a:srgbClr val="00B050"/>
                </a:solidFill>
                <a:latin typeface="Arial Narrow" panose="020B0606020202030204" pitchFamily="34" charset="0"/>
              </a:rPr>
              <a:t>prenais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 ma douche: je </a:t>
            </a:r>
            <a:r>
              <a:rPr lang="fr-FR" sz="2400" dirty="0">
                <a:solidFill>
                  <a:srgbClr val="00B050"/>
                </a:solidFill>
                <a:latin typeface="Arial Narrow" panose="020B0606020202030204" pitchFamily="34" charset="0"/>
              </a:rPr>
              <a:t>n’ai pas pu 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répondre.</a:t>
            </a:r>
          </a:p>
          <a:p>
            <a:pPr marL="0" indent="0">
              <a:buNone/>
            </a:pPr>
            <a:endParaRPr lang="fr-FR" sz="24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1071155" y="5896112"/>
            <a:ext cx="5421086" cy="561702"/>
          </a:xfrm>
          <a:prstGeom prst="roundRect">
            <a:avLst/>
          </a:prstGeom>
          <a:solidFill>
            <a:srgbClr val="00206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Faites l’exercice 5 page 76 (Cahier d’exercices)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25"/>
    </mc:Choice>
    <mc:Fallback xmlns="">
      <p:transition spd="slow" advTm="8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0" y="365125"/>
            <a:ext cx="5227320" cy="1325563"/>
          </a:xfrm>
          <a:solidFill>
            <a:srgbClr val="002060">
              <a:alpha val="24000"/>
            </a:srgbClr>
          </a:solidFill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Arial Narrow" panose="020B0606020202030204" pitchFamily="34" charset="0"/>
              </a:rPr>
              <a:t>Lisez le texte et répondez aux questions suivantes: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126480" y="1825625"/>
            <a:ext cx="5227320" cy="4535986"/>
          </a:xfrm>
          <a:solidFill>
            <a:schemeClr val="accent1">
              <a:lumMod val="50000"/>
              <a:alpha val="27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solidFill>
                  <a:schemeClr val="bg1"/>
                </a:solidFill>
              </a:rPr>
              <a:t>1- Quels sont les évènements qui ont marqué l’évolution dans la société française pour les adultes de 40-50 ans?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solidFill>
                  <a:schemeClr val="bg1"/>
                </a:solidFill>
              </a:rPr>
              <a:t>2- Quel est l’évènement le plus important dans la vie des femmes françaises?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FR" sz="2000" dirty="0">
                <a:solidFill>
                  <a:schemeClr val="bg1"/>
                </a:solidFill>
              </a:rPr>
              <a:t>3-Combien de guerre a connu la génération la plus âgée?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9512" t="15268" r="59906" b="20447"/>
          <a:stretch/>
        </p:blipFill>
        <p:spPr>
          <a:xfrm>
            <a:off x="838199" y="496389"/>
            <a:ext cx="3937184" cy="6152605"/>
          </a:xfrm>
          <a:prstGeom prst="rect">
            <a:avLst/>
          </a:prstGeom>
          <a:effectLst>
            <a:glow rad="342900">
              <a:schemeClr val="accent1">
                <a:alpha val="40000"/>
              </a:schemeClr>
            </a:glow>
            <a:outerShdw blurRad="50800" dist="203200" dir="36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9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92"/>
    </mc:Choice>
    <mc:Fallback xmlns="">
      <p:transition spd="slow" advTm="12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1234</Words>
  <Application>Microsoft Office PowerPoint</Application>
  <PresentationFormat>Widescreen</PresentationFormat>
  <Paragraphs>126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Times New Roman</vt:lpstr>
      <vt:lpstr>Wingdings</vt:lpstr>
      <vt:lpstr>Thème Office</vt:lpstr>
      <vt:lpstr>PowerPoint Presentation</vt:lpstr>
      <vt:lpstr>Voici des extraits de chansons, vous devez repérer le temps des verbes et dites si le temps est passé composé ou imparfait.</vt:lpstr>
      <vt:lpstr>L’imparfait: à quoi ça sert?</vt:lpstr>
      <vt:lpstr>PowerPoint Presentation</vt:lpstr>
      <vt:lpstr>PowerPoint Presentation</vt:lpstr>
      <vt:lpstr> La formation de l’imparfait </vt:lpstr>
      <vt:lpstr>Emploi de l’imparfait et du passé composé</vt:lpstr>
      <vt:lpstr>Complétez les phrases en employant le temps qui convient (imparfait ou passé composé)</vt:lpstr>
      <vt:lpstr>Lisez le texte et répondez aux questions suivantes:</vt:lpstr>
      <vt:lpstr>Orthographe: masculin\ féminin des adjectifs Trouvez le masculin des adjectifs en caractères gras: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Maher Fattouh</dc:creator>
  <cp:lastModifiedBy>PC1</cp:lastModifiedBy>
  <cp:revision>76</cp:revision>
  <dcterms:created xsi:type="dcterms:W3CDTF">2023-03-10T06:41:03Z</dcterms:created>
  <dcterms:modified xsi:type="dcterms:W3CDTF">2023-05-03T06:12:03Z</dcterms:modified>
</cp:coreProperties>
</file>