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58" r:id="rId3"/>
    <p:sldId id="350" r:id="rId4"/>
    <p:sldId id="351" r:id="rId5"/>
    <p:sldId id="352" r:id="rId6"/>
    <p:sldId id="347" r:id="rId7"/>
    <p:sldId id="353" r:id="rId8"/>
    <p:sldId id="354" r:id="rId9"/>
    <p:sldId id="355" r:id="rId10"/>
    <p:sldId id="358" r:id="rId11"/>
    <p:sldId id="349" r:id="rId12"/>
    <p:sldId id="356" r:id="rId13"/>
    <p:sldId id="357" r:id="rId14"/>
    <p:sldId id="30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1y/T+HbzIepUU+/XN4ldA==" hashData="8Ea9PNrurNdxFO4X83sCrhwfhIFYJtia6HUqc9ZuPi+E7zhSqNGOwrtjyZwkCWg1jeFvi0ctv0pE+Dh01MChk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5" d="100"/>
          <a:sy n="115" d="100"/>
        </p:scale>
        <p:origin x="43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E0CD-3E60-A242-ADB2-D660CB30D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910A8-5DA4-0F1A-EE38-6803142E7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FFD7E-202D-06CE-D54D-C0DD5CE400CF}"/>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5" name="Footer Placeholder 4">
            <a:extLst>
              <a:ext uri="{FF2B5EF4-FFF2-40B4-BE49-F238E27FC236}">
                <a16:creationId xmlns:a16="http://schemas.microsoft.com/office/drawing/2014/main" id="{F65FC100-6168-2DD2-1408-B607B424E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75981-5CD4-9AD2-6D64-8E8475001A43}"/>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287853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E22E-D4E8-B804-ECF1-D08EA69D67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39C4-0F65-C708-A363-90238D2C8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A724F-0FF4-91A5-C423-8982F5DFC355}"/>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5" name="Footer Placeholder 4">
            <a:extLst>
              <a:ext uri="{FF2B5EF4-FFF2-40B4-BE49-F238E27FC236}">
                <a16:creationId xmlns:a16="http://schemas.microsoft.com/office/drawing/2014/main" id="{19BC90DC-D928-43EF-5EA6-28CF246D1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4B8AE-7B2A-2D8D-A368-7D3495D10864}"/>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334437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6CE66-2C69-EE26-AEAC-122CF682B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25EC7-6F16-AE45-CD0D-15E45EFF33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3C22D-5B63-CD72-78BB-3F98EC5FD2BA}"/>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5" name="Footer Placeholder 4">
            <a:extLst>
              <a:ext uri="{FF2B5EF4-FFF2-40B4-BE49-F238E27FC236}">
                <a16:creationId xmlns:a16="http://schemas.microsoft.com/office/drawing/2014/main" id="{CB1A20E8-83FE-EBDB-07C8-3BFDCEE12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09F78-7EE9-40AD-0C2C-1F80D4313970}"/>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213775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6961-9F76-2213-34C9-1BC39E4B9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14131-1487-F4A7-A22B-0A790E777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CCF7F-3810-A6EA-B80B-7BD54AA20C5E}"/>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5" name="Footer Placeholder 4">
            <a:extLst>
              <a:ext uri="{FF2B5EF4-FFF2-40B4-BE49-F238E27FC236}">
                <a16:creationId xmlns:a16="http://schemas.microsoft.com/office/drawing/2014/main" id="{BC68291C-FB6E-AD84-2EB6-0C9E9DB4F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5B316-8F73-7457-9737-3CDEF5A56858}"/>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3666967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27D8-A41A-900A-212B-FF510023D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1BEDB-D9D9-5AD3-17EE-F6411EDF5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E1E50-5A9A-F3A6-5621-544C53059AB1}"/>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5" name="Footer Placeholder 4">
            <a:extLst>
              <a:ext uri="{FF2B5EF4-FFF2-40B4-BE49-F238E27FC236}">
                <a16:creationId xmlns:a16="http://schemas.microsoft.com/office/drawing/2014/main" id="{C2B1584E-9B70-A6AD-3A80-39D9CE39D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B8DD8-471B-AAD4-9045-B0D636BADFDF}"/>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104510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C56D-5F38-F17B-3068-0E0D89235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E09F-9D36-39FE-D29E-7D086688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DE846-3F29-E46B-7D2D-6202CCB39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FAB2E-2441-C3B3-E0AA-2487C3DEF1AA}"/>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6" name="Footer Placeholder 5">
            <a:extLst>
              <a:ext uri="{FF2B5EF4-FFF2-40B4-BE49-F238E27FC236}">
                <a16:creationId xmlns:a16="http://schemas.microsoft.com/office/drawing/2014/main" id="{042F1020-BAC9-FB4D-0423-16D923B37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40613-7B20-DFF3-CC53-A634EC64ED26}"/>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269132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8A8F-15E7-9B08-9623-D622B7B92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A565BF-C749-FF12-D6DE-52EB7D9E7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C8A32-C055-45A1-9F27-15A2D5F68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84770-1750-972F-76DE-451963E8B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D98DB-E251-0853-9B67-1E11DE856C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05F27-4EB0-0E08-C93F-BD2749A457F3}"/>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8" name="Footer Placeholder 7">
            <a:extLst>
              <a:ext uri="{FF2B5EF4-FFF2-40B4-BE49-F238E27FC236}">
                <a16:creationId xmlns:a16="http://schemas.microsoft.com/office/drawing/2014/main" id="{B5DEDFF2-F346-68D9-E751-2EF8B78075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79FAB8-723C-B586-349E-1894F9F1B21B}"/>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118089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33DB-1868-4941-6517-57E2ED3C3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36031-58ED-93F1-08FF-ADAB5C926176}"/>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4" name="Footer Placeholder 3">
            <a:extLst>
              <a:ext uri="{FF2B5EF4-FFF2-40B4-BE49-F238E27FC236}">
                <a16:creationId xmlns:a16="http://schemas.microsoft.com/office/drawing/2014/main" id="{DA4F4AA6-D9F2-0F2C-4D12-03473BD09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2A5DAF-0A18-A15A-B4A4-445105F0DF22}"/>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182321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3A1E2-EA8A-BCF4-AEBB-F7C8F7A8AB00}"/>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3" name="Footer Placeholder 2">
            <a:extLst>
              <a:ext uri="{FF2B5EF4-FFF2-40B4-BE49-F238E27FC236}">
                <a16:creationId xmlns:a16="http://schemas.microsoft.com/office/drawing/2014/main" id="{5AC6532B-5F4C-5985-1871-A76099CF04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844EC-3FF2-22A2-85B2-EE8A60239E6E}"/>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95637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01D-9DE8-8C92-FBD3-E048DD082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514599-D839-B7E0-87BD-DEDC4F3F1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A69151-8163-8D5C-C1AD-617733CD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5840B-1217-0FA4-1F0D-9192F6E6ED70}"/>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6" name="Footer Placeholder 5">
            <a:extLst>
              <a:ext uri="{FF2B5EF4-FFF2-40B4-BE49-F238E27FC236}">
                <a16:creationId xmlns:a16="http://schemas.microsoft.com/office/drawing/2014/main" id="{505F550B-F006-3005-4A1A-37FC27E08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F6259-E21F-17D9-7C74-6609F6AAC938}"/>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12167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C1D4-AA8E-1A36-400A-93D469936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C416AD-7610-AF62-9843-37E4C248E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3E3D07-C088-11B9-CFE9-B4FCB7927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E445-B796-9400-9911-B5CE170B2702}"/>
              </a:ext>
            </a:extLst>
          </p:cNvPr>
          <p:cNvSpPr>
            <a:spLocks noGrp="1"/>
          </p:cNvSpPr>
          <p:nvPr>
            <p:ph type="dt" sz="half" idx="10"/>
          </p:nvPr>
        </p:nvSpPr>
        <p:spPr/>
        <p:txBody>
          <a:bodyPr/>
          <a:lstStyle/>
          <a:p>
            <a:fld id="{1D718B3B-2F39-4D84-B1E7-2F0195BB17EE}" type="datetimeFigureOut">
              <a:rPr lang="en-US" smtClean="0"/>
              <a:t>3/20/2023</a:t>
            </a:fld>
            <a:endParaRPr lang="en-US"/>
          </a:p>
        </p:txBody>
      </p:sp>
      <p:sp>
        <p:nvSpPr>
          <p:cNvPr id="6" name="Footer Placeholder 5">
            <a:extLst>
              <a:ext uri="{FF2B5EF4-FFF2-40B4-BE49-F238E27FC236}">
                <a16:creationId xmlns:a16="http://schemas.microsoft.com/office/drawing/2014/main" id="{B09F69A4-13CF-0C76-37A8-E383FEF6F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3DBD7-1663-45D6-E99F-399BA021AA07}"/>
              </a:ext>
            </a:extLst>
          </p:cNvPr>
          <p:cNvSpPr>
            <a:spLocks noGrp="1"/>
          </p:cNvSpPr>
          <p:nvPr>
            <p:ph type="sldNum" sz="quarter" idx="12"/>
          </p:nvPr>
        </p:nvSpPr>
        <p:spPr/>
        <p:txBody>
          <a:bodyPr/>
          <a:lstStyle/>
          <a:p>
            <a:fld id="{95D57101-E87A-4D5C-98D8-050D8C43828C}" type="slidenum">
              <a:rPr lang="en-US" smtClean="0"/>
              <a:t>‹#›</a:t>
            </a:fld>
            <a:endParaRPr lang="en-US"/>
          </a:p>
        </p:txBody>
      </p:sp>
    </p:spTree>
    <p:extLst>
      <p:ext uri="{BB962C8B-B14F-4D97-AF65-F5344CB8AC3E}">
        <p14:creationId xmlns:p14="http://schemas.microsoft.com/office/powerpoint/2010/main" val="219972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01A57-15EC-F67B-1B63-E4B2D72EA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D78B6-D338-1620-E457-B5BA59271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75A36-09BF-8A7B-6599-8F1D5BFA7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18B3B-2F39-4D84-B1E7-2F0195BB17EE}" type="datetimeFigureOut">
              <a:rPr lang="en-US" smtClean="0"/>
              <a:t>3/20/2023</a:t>
            </a:fld>
            <a:endParaRPr lang="en-US"/>
          </a:p>
        </p:txBody>
      </p:sp>
      <p:sp>
        <p:nvSpPr>
          <p:cNvPr id="5" name="Footer Placeholder 4">
            <a:extLst>
              <a:ext uri="{FF2B5EF4-FFF2-40B4-BE49-F238E27FC236}">
                <a16:creationId xmlns:a16="http://schemas.microsoft.com/office/drawing/2014/main" id="{8EA5C67F-7EB8-8286-AE3E-0C4B83B9D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F97F75-00DC-304C-E43A-3AF361739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57101-E87A-4D5C-98D8-050D8C43828C}" type="slidenum">
              <a:rPr lang="en-US" smtClean="0"/>
              <a:t>‹#›</a:t>
            </a:fld>
            <a:endParaRPr lang="en-US"/>
          </a:p>
        </p:txBody>
      </p:sp>
    </p:spTree>
    <p:extLst>
      <p:ext uri="{BB962C8B-B14F-4D97-AF65-F5344CB8AC3E}">
        <p14:creationId xmlns:p14="http://schemas.microsoft.com/office/powerpoint/2010/main" val="322713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25AA-CABC-241E-49C3-2F407EF2B02F}"/>
              </a:ext>
            </a:extLst>
          </p:cNvPr>
          <p:cNvSpPr>
            <a:spLocks noGrp="1"/>
          </p:cNvSpPr>
          <p:nvPr>
            <p:ph type="ctrTitle"/>
          </p:nvPr>
        </p:nvSpPr>
        <p:spPr>
          <a:xfrm>
            <a:off x="1524000" y="1122363"/>
            <a:ext cx="8653670" cy="878715"/>
          </a:xfrm>
        </p:spPr>
        <p:txBody>
          <a:bodyPr>
            <a:normAutofit fontScale="90000"/>
          </a:bodyPr>
          <a:lstStyle/>
          <a:p>
            <a:r>
              <a:rPr lang="en-US" b="1" dirty="0">
                <a:solidFill>
                  <a:schemeClr val="accent6">
                    <a:lumMod val="50000"/>
                  </a:schemeClr>
                </a:solidFill>
              </a:rPr>
              <a:t>New English File </a:t>
            </a:r>
            <a:br>
              <a:rPr lang="en-US" dirty="0"/>
            </a:br>
            <a:endParaRPr lang="en-US" dirty="0"/>
          </a:p>
        </p:txBody>
      </p:sp>
      <p:sp>
        <p:nvSpPr>
          <p:cNvPr id="3" name="Subtitle 2">
            <a:extLst>
              <a:ext uri="{FF2B5EF4-FFF2-40B4-BE49-F238E27FC236}">
                <a16:creationId xmlns:a16="http://schemas.microsoft.com/office/drawing/2014/main" id="{18B1C1C4-8963-DE6E-9CE9-DC34F9804664}"/>
              </a:ext>
            </a:extLst>
          </p:cNvPr>
          <p:cNvSpPr>
            <a:spLocks noGrp="1"/>
          </p:cNvSpPr>
          <p:nvPr>
            <p:ph type="subTitle" idx="1"/>
          </p:nvPr>
        </p:nvSpPr>
        <p:spPr>
          <a:xfrm>
            <a:off x="1364974" y="1277107"/>
            <a:ext cx="8653670" cy="878715"/>
          </a:xfrm>
        </p:spPr>
        <p:txBody>
          <a:bodyPr>
            <a:normAutofit fontScale="85000" lnSpcReduction="20000"/>
          </a:bodyPr>
          <a:lstStyle/>
          <a:p>
            <a:r>
              <a:rPr lang="en-US" sz="3200" b="1" dirty="0">
                <a:solidFill>
                  <a:schemeClr val="accent2">
                    <a:lumMod val="75000"/>
                  </a:schemeClr>
                </a:solidFill>
              </a:rPr>
              <a:t>Intermediate</a:t>
            </a:r>
          </a:p>
          <a:p>
            <a:r>
              <a:rPr lang="en-US" sz="3200" b="1" dirty="0"/>
              <a:t>Session 9</a:t>
            </a:r>
          </a:p>
        </p:txBody>
      </p:sp>
      <p:pic>
        <p:nvPicPr>
          <p:cNvPr id="4" name="Audio 3">
            <a:hlinkClick r:id="" action="ppaction://media"/>
            <a:extLst>
              <a:ext uri="{FF2B5EF4-FFF2-40B4-BE49-F238E27FC236}">
                <a16:creationId xmlns:a16="http://schemas.microsoft.com/office/drawing/2014/main" id="{C7144582-FD47-8F63-587E-3AA3C5AD0C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00204347"/>
      </p:ext>
    </p:extLst>
  </p:cSld>
  <p:clrMapOvr>
    <a:masterClrMapping/>
  </p:clrMapOvr>
  <mc:AlternateContent xmlns:mc="http://schemas.openxmlformats.org/markup-compatibility/2006" xmlns:p14="http://schemas.microsoft.com/office/powerpoint/2010/main">
    <mc:Choice Requires="p14">
      <p:transition spd="slow" p14:dur="2000" advTm="4968"/>
    </mc:Choice>
    <mc:Fallback xmlns="">
      <p:transition spd="slow" advTm="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BAFAFC-98E7-A6FD-B9CD-AAD786557195}"/>
              </a:ext>
            </a:extLst>
          </p:cNvPr>
          <p:cNvSpPr>
            <a:spLocks noGrp="1"/>
          </p:cNvSpPr>
          <p:nvPr>
            <p:ph idx="1"/>
          </p:nvPr>
        </p:nvSpPr>
        <p:spPr>
          <a:xfrm>
            <a:off x="838200" y="556591"/>
            <a:ext cx="10515600" cy="5620372"/>
          </a:xfrm>
        </p:spPr>
        <p:txBody>
          <a:bodyPr>
            <a:normAutofit fontScale="92500"/>
          </a:bodyPr>
          <a:lstStyle/>
          <a:p>
            <a:pPr marL="0" indent="0">
              <a:buNone/>
            </a:pPr>
            <a:r>
              <a:rPr lang="en-US" b="1" dirty="0">
                <a:solidFill>
                  <a:schemeClr val="accent2">
                    <a:lumMod val="75000"/>
                  </a:schemeClr>
                </a:solidFill>
              </a:rPr>
              <a:t>How words work</a:t>
            </a:r>
          </a:p>
          <a:p>
            <a:pPr marL="0" indent="0">
              <a:buNone/>
            </a:pPr>
            <a:r>
              <a:rPr lang="en-US" b="1" dirty="0"/>
              <a:t>when you are trying to decide what to do, first make an effort to relax. Then when your mind is clear, listen to what it is telling you. We often use what as a relative pronoun. It means the thing (or things) which.</a:t>
            </a:r>
          </a:p>
          <a:p>
            <a:pPr marL="0" indent="0">
              <a:buNone/>
            </a:pPr>
            <a:r>
              <a:rPr lang="en-US" b="1" dirty="0">
                <a:solidFill>
                  <a:schemeClr val="accent6">
                    <a:lumMod val="75000"/>
                  </a:schemeClr>
                </a:solidFill>
              </a:rPr>
              <a:t>Complete the sentences with what or which.</a:t>
            </a:r>
          </a:p>
          <a:p>
            <a:pPr marL="0" indent="0">
              <a:buNone/>
            </a:pPr>
            <a:r>
              <a:rPr lang="en-US" b="1" dirty="0"/>
              <a:t>1. </a:t>
            </a:r>
            <a:r>
              <a:rPr lang="en-US" dirty="0"/>
              <a:t>Can you speak a bit louder? I can’t hear______ you’re saying.</a:t>
            </a:r>
          </a:p>
          <a:p>
            <a:pPr marL="0" indent="0">
              <a:buNone/>
            </a:pPr>
            <a:r>
              <a:rPr lang="en-US" b="1" dirty="0"/>
              <a:t>2. </a:t>
            </a:r>
            <a:r>
              <a:rPr lang="en-US" dirty="0"/>
              <a:t>A: What's this?</a:t>
            </a:r>
          </a:p>
          <a:p>
            <a:pPr marL="0" indent="0">
              <a:buNone/>
            </a:pPr>
            <a:r>
              <a:rPr lang="en-US" dirty="0"/>
              <a:t>    B: It's a machine _______ makes ice cream.</a:t>
            </a:r>
          </a:p>
          <a:p>
            <a:pPr marL="0" indent="0">
              <a:buNone/>
            </a:pPr>
            <a:r>
              <a:rPr lang="en-US" b="1" dirty="0"/>
              <a:t>3. </a:t>
            </a:r>
            <a:r>
              <a:rPr lang="en-US" dirty="0"/>
              <a:t>This is the song _______ won the MTV award.</a:t>
            </a:r>
          </a:p>
          <a:p>
            <a:pPr marL="0" indent="0">
              <a:buNone/>
            </a:pPr>
            <a:r>
              <a:rPr lang="en-US" b="1" dirty="0"/>
              <a:t>4. </a:t>
            </a:r>
            <a:r>
              <a:rPr lang="en-US" dirty="0"/>
              <a:t>Everybody was very surprised by _______ she said.</a:t>
            </a:r>
          </a:p>
          <a:p>
            <a:pPr marL="0" indent="0">
              <a:buNone/>
            </a:pPr>
            <a:r>
              <a:rPr lang="en-US" b="1" dirty="0"/>
              <a:t>5. </a:t>
            </a:r>
            <a:r>
              <a:rPr lang="en-US" dirty="0"/>
              <a:t>We went to the restaurant _______ Ann recommended.</a:t>
            </a:r>
          </a:p>
          <a:p>
            <a:pPr marL="0" indent="0">
              <a:buNone/>
            </a:pPr>
            <a:r>
              <a:rPr lang="en-US" b="1" dirty="0"/>
              <a:t>6. </a:t>
            </a:r>
            <a:r>
              <a:rPr lang="en-US" dirty="0"/>
              <a:t>I didn’t get _______ I wanted for my birthday!</a:t>
            </a:r>
          </a:p>
          <a:p>
            <a:pPr marL="0" indent="0">
              <a:buNone/>
            </a:pPr>
            <a:endParaRPr lang="en-US" b="1" dirty="0">
              <a:solidFill>
                <a:schemeClr val="accent2">
                  <a:lumMod val="75000"/>
                </a:schemeClr>
              </a:solidFill>
            </a:endParaRPr>
          </a:p>
        </p:txBody>
      </p:sp>
      <p:sp>
        <p:nvSpPr>
          <p:cNvPr id="2" name="TextBox 1">
            <a:extLst>
              <a:ext uri="{FF2B5EF4-FFF2-40B4-BE49-F238E27FC236}">
                <a16:creationId xmlns:a16="http://schemas.microsoft.com/office/drawing/2014/main" id="{0C0B4A96-3A59-57D7-9AA8-A574FD7C923A}"/>
              </a:ext>
            </a:extLst>
          </p:cNvPr>
          <p:cNvSpPr txBox="1"/>
          <p:nvPr/>
        </p:nvSpPr>
        <p:spPr>
          <a:xfrm>
            <a:off x="6520069" y="2650435"/>
            <a:ext cx="944361" cy="523220"/>
          </a:xfrm>
          <a:prstGeom prst="rect">
            <a:avLst/>
          </a:prstGeom>
          <a:noFill/>
        </p:spPr>
        <p:txBody>
          <a:bodyPr wrap="none" rtlCol="0">
            <a:spAutoFit/>
          </a:bodyPr>
          <a:lstStyle/>
          <a:p>
            <a:r>
              <a:rPr lang="en-US" sz="2800" b="1" dirty="0">
                <a:solidFill>
                  <a:schemeClr val="accent2">
                    <a:lumMod val="75000"/>
                  </a:schemeClr>
                </a:solidFill>
              </a:rPr>
              <a:t>what</a:t>
            </a:r>
          </a:p>
        </p:txBody>
      </p:sp>
      <p:sp>
        <p:nvSpPr>
          <p:cNvPr id="4" name="TextBox 3">
            <a:extLst>
              <a:ext uri="{FF2B5EF4-FFF2-40B4-BE49-F238E27FC236}">
                <a16:creationId xmlns:a16="http://schemas.microsoft.com/office/drawing/2014/main" id="{09ACE27D-D7E7-B4D9-969C-6BA0959C81C3}"/>
              </a:ext>
            </a:extLst>
          </p:cNvPr>
          <p:cNvSpPr txBox="1"/>
          <p:nvPr/>
        </p:nvSpPr>
        <p:spPr>
          <a:xfrm>
            <a:off x="3465443" y="3597966"/>
            <a:ext cx="1075936" cy="523220"/>
          </a:xfrm>
          <a:prstGeom prst="rect">
            <a:avLst/>
          </a:prstGeom>
          <a:noFill/>
        </p:spPr>
        <p:txBody>
          <a:bodyPr wrap="none" rtlCol="0">
            <a:spAutoFit/>
          </a:bodyPr>
          <a:lstStyle/>
          <a:p>
            <a:r>
              <a:rPr lang="en-US" sz="2800" b="1" dirty="0">
                <a:solidFill>
                  <a:schemeClr val="accent2">
                    <a:lumMod val="75000"/>
                  </a:schemeClr>
                </a:solidFill>
              </a:rPr>
              <a:t>which</a:t>
            </a:r>
          </a:p>
        </p:txBody>
      </p:sp>
      <p:sp>
        <p:nvSpPr>
          <p:cNvPr id="5" name="TextBox 4">
            <a:extLst>
              <a:ext uri="{FF2B5EF4-FFF2-40B4-BE49-F238E27FC236}">
                <a16:creationId xmlns:a16="http://schemas.microsoft.com/office/drawing/2014/main" id="{40A0EB46-78E5-B1C0-0CE2-FF3FCD1E69CE}"/>
              </a:ext>
            </a:extLst>
          </p:cNvPr>
          <p:cNvSpPr txBox="1"/>
          <p:nvPr/>
        </p:nvSpPr>
        <p:spPr>
          <a:xfrm>
            <a:off x="3531230" y="4121186"/>
            <a:ext cx="1075936" cy="523220"/>
          </a:xfrm>
          <a:prstGeom prst="rect">
            <a:avLst/>
          </a:prstGeom>
          <a:noFill/>
        </p:spPr>
        <p:txBody>
          <a:bodyPr wrap="none" rtlCol="0">
            <a:spAutoFit/>
          </a:bodyPr>
          <a:lstStyle/>
          <a:p>
            <a:r>
              <a:rPr lang="en-US" sz="2800" b="1" dirty="0">
                <a:solidFill>
                  <a:schemeClr val="accent2">
                    <a:lumMod val="75000"/>
                  </a:schemeClr>
                </a:solidFill>
              </a:rPr>
              <a:t>which</a:t>
            </a:r>
          </a:p>
        </p:txBody>
      </p:sp>
      <p:sp>
        <p:nvSpPr>
          <p:cNvPr id="6" name="TextBox 5">
            <a:extLst>
              <a:ext uri="{FF2B5EF4-FFF2-40B4-BE49-F238E27FC236}">
                <a16:creationId xmlns:a16="http://schemas.microsoft.com/office/drawing/2014/main" id="{A01AD96F-216A-8FE6-A090-43878AF2B3AB}"/>
              </a:ext>
            </a:extLst>
          </p:cNvPr>
          <p:cNvSpPr txBox="1"/>
          <p:nvPr/>
        </p:nvSpPr>
        <p:spPr>
          <a:xfrm>
            <a:off x="5811078" y="4480685"/>
            <a:ext cx="944361" cy="523220"/>
          </a:xfrm>
          <a:prstGeom prst="rect">
            <a:avLst/>
          </a:prstGeom>
          <a:noFill/>
        </p:spPr>
        <p:txBody>
          <a:bodyPr wrap="none" rtlCol="0">
            <a:spAutoFit/>
          </a:bodyPr>
          <a:lstStyle/>
          <a:p>
            <a:r>
              <a:rPr lang="en-US" sz="2800" b="1" dirty="0">
                <a:solidFill>
                  <a:schemeClr val="accent2">
                    <a:lumMod val="75000"/>
                  </a:schemeClr>
                </a:solidFill>
              </a:rPr>
              <a:t>what</a:t>
            </a:r>
          </a:p>
        </p:txBody>
      </p:sp>
      <p:sp>
        <p:nvSpPr>
          <p:cNvPr id="7" name="TextBox 6">
            <a:extLst>
              <a:ext uri="{FF2B5EF4-FFF2-40B4-BE49-F238E27FC236}">
                <a16:creationId xmlns:a16="http://schemas.microsoft.com/office/drawing/2014/main" id="{C41B3874-39A9-27D9-1F2D-475DC3D8159B}"/>
              </a:ext>
            </a:extLst>
          </p:cNvPr>
          <p:cNvSpPr txBox="1"/>
          <p:nvPr/>
        </p:nvSpPr>
        <p:spPr>
          <a:xfrm>
            <a:off x="4954583" y="5067214"/>
            <a:ext cx="1075936" cy="523220"/>
          </a:xfrm>
          <a:prstGeom prst="rect">
            <a:avLst/>
          </a:prstGeom>
          <a:noFill/>
        </p:spPr>
        <p:txBody>
          <a:bodyPr wrap="none" rtlCol="0">
            <a:spAutoFit/>
          </a:bodyPr>
          <a:lstStyle/>
          <a:p>
            <a:r>
              <a:rPr lang="en-US" sz="2800" b="1" dirty="0">
                <a:solidFill>
                  <a:schemeClr val="accent2">
                    <a:lumMod val="75000"/>
                  </a:schemeClr>
                </a:solidFill>
              </a:rPr>
              <a:t>which</a:t>
            </a:r>
          </a:p>
        </p:txBody>
      </p:sp>
      <p:sp>
        <p:nvSpPr>
          <p:cNvPr id="8" name="TextBox 7">
            <a:extLst>
              <a:ext uri="{FF2B5EF4-FFF2-40B4-BE49-F238E27FC236}">
                <a16:creationId xmlns:a16="http://schemas.microsoft.com/office/drawing/2014/main" id="{5C3B517B-DE91-EF7C-ADC4-3BDA4177CFF3}"/>
              </a:ext>
            </a:extLst>
          </p:cNvPr>
          <p:cNvSpPr txBox="1"/>
          <p:nvPr/>
        </p:nvSpPr>
        <p:spPr>
          <a:xfrm>
            <a:off x="2789582" y="5590434"/>
            <a:ext cx="944361" cy="523220"/>
          </a:xfrm>
          <a:prstGeom prst="rect">
            <a:avLst/>
          </a:prstGeom>
          <a:noFill/>
        </p:spPr>
        <p:txBody>
          <a:bodyPr wrap="none" rtlCol="0">
            <a:spAutoFit/>
          </a:bodyPr>
          <a:lstStyle/>
          <a:p>
            <a:r>
              <a:rPr lang="en-US" sz="2800" b="1" dirty="0">
                <a:solidFill>
                  <a:schemeClr val="accent2">
                    <a:lumMod val="75000"/>
                  </a:schemeClr>
                </a:solidFill>
              </a:rPr>
              <a:t>what</a:t>
            </a:r>
          </a:p>
        </p:txBody>
      </p:sp>
      <p:pic>
        <p:nvPicPr>
          <p:cNvPr id="10" name="Audio 9">
            <a:hlinkClick r:id="" action="ppaction://media"/>
            <a:extLst>
              <a:ext uri="{FF2B5EF4-FFF2-40B4-BE49-F238E27FC236}">
                <a16:creationId xmlns:a16="http://schemas.microsoft.com/office/drawing/2014/main" id="{407F5F2B-9674-70C2-EAF5-781712513788}"/>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235169770"/>
      </p:ext>
    </p:extLst>
  </p:cSld>
  <p:clrMapOvr>
    <a:masterClrMapping/>
  </p:clrMapOvr>
  <mc:AlternateContent xmlns:mc="http://schemas.openxmlformats.org/markup-compatibility/2006" xmlns:p14="http://schemas.microsoft.com/office/powerpoint/2010/main">
    <mc:Choice Requires="p14">
      <p:transition spd="slow" p14:dur="2000" advTm="92680"/>
    </mc:Choice>
    <mc:Fallback xmlns="">
      <p:transition spd="slow" advTm="9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6</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3 VOCABULARY</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5EA8B517-AF36-FD24-E2DC-6740902005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77716723"/>
      </p:ext>
    </p:extLst>
  </p:cSld>
  <p:clrMapOvr>
    <a:masterClrMapping/>
  </p:clrMapOvr>
  <mc:AlternateContent xmlns:mc="http://schemas.openxmlformats.org/markup-compatibility/2006" xmlns:p14="http://schemas.microsoft.com/office/powerpoint/2010/main">
    <mc:Choice Requires="p14">
      <p:transition spd="slow" p14:dur="2000" advTm="4561"/>
    </mc:Choice>
    <mc:Fallback xmlns="">
      <p:transition spd="slow" advTm="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44C6B-A26B-D154-F7EC-BAB9FDDE06F3}"/>
              </a:ext>
            </a:extLst>
          </p:cNvPr>
          <p:cNvSpPr>
            <a:spLocks noGrp="1"/>
          </p:cNvSpPr>
          <p:nvPr>
            <p:ph idx="1"/>
          </p:nvPr>
        </p:nvSpPr>
        <p:spPr>
          <a:xfrm>
            <a:off x="198783" y="172278"/>
            <a:ext cx="11834191" cy="6546574"/>
          </a:xfrm>
        </p:spPr>
        <p:txBody>
          <a:bodyPr/>
          <a:lstStyle/>
          <a:p>
            <a:pPr marL="0" indent="0">
              <a:buNone/>
            </a:pPr>
            <a:r>
              <a:rPr lang="en-US" b="1" dirty="0">
                <a:solidFill>
                  <a:schemeClr val="accent2">
                    <a:lumMod val="75000"/>
                  </a:schemeClr>
                </a:solidFill>
              </a:rPr>
              <a:t>Making adjectives and adverbs</a:t>
            </a:r>
          </a:p>
          <a:p>
            <a:pPr marL="0" indent="0">
              <a:buNone/>
            </a:pPr>
            <a:r>
              <a:rPr lang="en-US" b="1" u="sng" dirty="0"/>
              <a:t>Lucky</a:t>
            </a:r>
            <a:r>
              <a:rPr lang="en-US" b="1" dirty="0"/>
              <a:t> people use bad </a:t>
            </a:r>
            <a:r>
              <a:rPr lang="en-US" b="1" u="sng" dirty="0"/>
              <a:t>luck</a:t>
            </a:r>
            <a:r>
              <a:rPr lang="en-US" b="1" dirty="0"/>
              <a:t> to their advantage.</a:t>
            </a:r>
          </a:p>
          <a:p>
            <a:pPr marL="0" indent="0">
              <a:buNone/>
            </a:pPr>
            <a:r>
              <a:rPr lang="en-US" b="1" dirty="0">
                <a:solidFill>
                  <a:schemeClr val="accent6">
                    <a:lumMod val="75000"/>
                  </a:schemeClr>
                </a:solidFill>
              </a:rPr>
              <a:t>Look at the adjectives and adverbs that can be made from the noun luck in the chart below. Then complete the chart.</a:t>
            </a:r>
          </a:p>
          <a:p>
            <a:pPr marL="0" indent="0">
              <a:buNone/>
            </a:pPr>
            <a:endParaRPr lang="en-US" b="1" dirty="0">
              <a:solidFill>
                <a:schemeClr val="accent6">
                  <a:lumMod val="75000"/>
                </a:schemeClr>
              </a:solidFill>
            </a:endParaRPr>
          </a:p>
          <a:p>
            <a:pPr marL="0" indent="0">
              <a:buNone/>
            </a:pPr>
            <a:r>
              <a:rPr lang="en-US" b="1" dirty="0">
                <a:solidFill>
                  <a:schemeClr val="accent6">
                    <a:lumMod val="75000"/>
                  </a:schemeClr>
                </a:solidFill>
              </a:rPr>
              <a:t> </a:t>
            </a:r>
          </a:p>
          <a:p>
            <a:pPr marL="0" indent="0">
              <a:buNone/>
            </a:pPr>
            <a:endParaRPr lang="en-US" b="1" dirty="0">
              <a:solidFill>
                <a:schemeClr val="accent2">
                  <a:lumMod val="75000"/>
                </a:schemeClr>
              </a:solidFill>
            </a:endParaRPr>
          </a:p>
          <a:p>
            <a:pPr marL="0" indent="0">
              <a:buNone/>
            </a:pPr>
            <a:endParaRPr lang="en-US" dirty="0"/>
          </a:p>
          <a:p>
            <a:pPr marL="0" indent="0">
              <a:buNone/>
            </a:pPr>
            <a:endParaRPr lang="en-US" dirty="0"/>
          </a:p>
        </p:txBody>
      </p:sp>
      <p:graphicFrame>
        <p:nvGraphicFramePr>
          <p:cNvPr id="4" name="Table 4">
            <a:extLst>
              <a:ext uri="{FF2B5EF4-FFF2-40B4-BE49-F238E27FC236}">
                <a16:creationId xmlns:a16="http://schemas.microsoft.com/office/drawing/2014/main" id="{6EDD4EB1-879C-C7A5-2AAB-9A77C2B6274C}"/>
              </a:ext>
            </a:extLst>
          </p:cNvPr>
          <p:cNvGraphicFramePr>
            <a:graphicFrameLocks noGrp="1"/>
          </p:cNvGraphicFramePr>
          <p:nvPr>
            <p:extLst>
              <p:ext uri="{D42A27DB-BD31-4B8C-83A1-F6EECF244321}">
                <p14:modId xmlns:p14="http://schemas.microsoft.com/office/powerpoint/2010/main" val="170842161"/>
              </p:ext>
            </p:extLst>
          </p:nvPr>
        </p:nvGraphicFramePr>
        <p:xfrm>
          <a:off x="490330" y="2415944"/>
          <a:ext cx="11078820" cy="4269780"/>
        </p:xfrm>
        <a:graphic>
          <a:graphicData uri="http://schemas.openxmlformats.org/drawingml/2006/table">
            <a:tbl>
              <a:tblPr firstRow="1" bandRow="1">
                <a:tableStyleId>{5C22544A-7EE6-4342-B048-85BDC9FD1C3A}</a:tableStyleId>
              </a:tblPr>
              <a:tblGrid>
                <a:gridCol w="2215764">
                  <a:extLst>
                    <a:ext uri="{9D8B030D-6E8A-4147-A177-3AD203B41FA5}">
                      <a16:colId xmlns:a16="http://schemas.microsoft.com/office/drawing/2014/main" val="950649242"/>
                    </a:ext>
                  </a:extLst>
                </a:gridCol>
                <a:gridCol w="2215764">
                  <a:extLst>
                    <a:ext uri="{9D8B030D-6E8A-4147-A177-3AD203B41FA5}">
                      <a16:colId xmlns:a16="http://schemas.microsoft.com/office/drawing/2014/main" val="1081517114"/>
                    </a:ext>
                  </a:extLst>
                </a:gridCol>
                <a:gridCol w="2215764">
                  <a:extLst>
                    <a:ext uri="{9D8B030D-6E8A-4147-A177-3AD203B41FA5}">
                      <a16:colId xmlns:a16="http://schemas.microsoft.com/office/drawing/2014/main" val="1236409462"/>
                    </a:ext>
                  </a:extLst>
                </a:gridCol>
                <a:gridCol w="2019630">
                  <a:extLst>
                    <a:ext uri="{9D8B030D-6E8A-4147-A177-3AD203B41FA5}">
                      <a16:colId xmlns:a16="http://schemas.microsoft.com/office/drawing/2014/main" val="1226398935"/>
                    </a:ext>
                  </a:extLst>
                </a:gridCol>
                <a:gridCol w="2411898">
                  <a:extLst>
                    <a:ext uri="{9D8B030D-6E8A-4147-A177-3AD203B41FA5}">
                      <a16:colId xmlns:a16="http://schemas.microsoft.com/office/drawing/2014/main" val="1223115559"/>
                    </a:ext>
                  </a:extLst>
                </a:gridCol>
              </a:tblGrid>
              <a:tr h="711630">
                <a:tc>
                  <a:txBody>
                    <a:bodyPr/>
                    <a:lstStyle/>
                    <a:p>
                      <a:pPr algn="ctr"/>
                      <a:r>
                        <a:rPr lang="en-US" sz="2800" dirty="0">
                          <a:solidFill>
                            <a:schemeClr val="tx1"/>
                          </a:solidFill>
                        </a:rPr>
                        <a:t>noun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800" dirty="0">
                          <a:solidFill>
                            <a:schemeClr val="tx1"/>
                          </a:solidFill>
                        </a:rPr>
                        <a:t>+ adjective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800" dirty="0">
                          <a:solidFill>
                            <a:schemeClr val="tx1"/>
                          </a:solidFill>
                        </a:rPr>
                        <a:t>- adjective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800" dirty="0">
                          <a:solidFill>
                            <a:schemeClr val="tx1"/>
                          </a:solidFill>
                        </a:rPr>
                        <a:t>+ adverb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800" dirty="0">
                          <a:solidFill>
                            <a:schemeClr val="tx1"/>
                          </a:solidFill>
                        </a:rPr>
                        <a:t>- adverb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83035635"/>
                  </a:ext>
                </a:extLst>
              </a:tr>
              <a:tr h="711630">
                <a:tc>
                  <a:txBody>
                    <a:bodyPr/>
                    <a:lstStyle/>
                    <a:p>
                      <a:pPr marL="0" algn="l" defTabSz="914400" rtl="0" eaLnBrk="1" latinLnBrk="0" hangingPunct="1"/>
                      <a:r>
                        <a:rPr lang="en-US" sz="2800" b="1" kern="1200" dirty="0">
                          <a:solidFill>
                            <a:schemeClr val="tx1"/>
                          </a:solidFill>
                          <a:latin typeface="+mn-lt"/>
                          <a:ea typeface="+mn-ea"/>
                          <a:cs typeface="+mn-cs"/>
                        </a:rPr>
                        <a:t>Luck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l" defTabSz="914400" rtl="0" eaLnBrk="1" latinLnBrk="0" hangingPunct="1"/>
                      <a:r>
                        <a:rPr lang="en-US" sz="2400" b="1" kern="1200" dirty="0">
                          <a:solidFill>
                            <a:schemeClr val="tx1"/>
                          </a:solidFill>
                          <a:latin typeface="+mn-lt"/>
                          <a:ea typeface="+mn-ea"/>
                          <a:cs typeface="+mn-cs"/>
                        </a:rPr>
                        <a:t>Lucky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sz="2400" b="1" kern="1200" dirty="0">
                          <a:solidFill>
                            <a:schemeClr val="tx1"/>
                          </a:solidFill>
                          <a:latin typeface="+mn-lt"/>
                          <a:ea typeface="+mn-ea"/>
                          <a:cs typeface="+mn-cs"/>
                        </a:rPr>
                        <a:t>Unlucky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sz="2400" b="1" kern="1200" dirty="0">
                          <a:solidFill>
                            <a:schemeClr val="tx1"/>
                          </a:solidFill>
                          <a:latin typeface="+mn-lt"/>
                          <a:ea typeface="+mn-ea"/>
                          <a:cs typeface="+mn-cs"/>
                        </a:rPr>
                        <a:t>Luckily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sz="2400" b="1" kern="1200" dirty="0">
                          <a:solidFill>
                            <a:schemeClr val="tx1"/>
                          </a:solidFill>
                          <a:latin typeface="+mn-lt"/>
                          <a:ea typeface="+mn-ea"/>
                          <a:cs typeface="+mn-cs"/>
                        </a:rPr>
                        <a:t>Unluckily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5588231"/>
                  </a:ext>
                </a:extLst>
              </a:tr>
              <a:tr h="711630">
                <a:tc>
                  <a:txBody>
                    <a:bodyPr/>
                    <a:lstStyle/>
                    <a:p>
                      <a:r>
                        <a:rPr lang="en-US" sz="2800" b="1" dirty="0">
                          <a:solidFill>
                            <a:schemeClr val="tx1"/>
                          </a:solidFill>
                        </a:rPr>
                        <a:t>Fortune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l" defTabSz="914400" rtl="0" eaLnBrk="1" latinLnBrk="0" hangingPunct="1"/>
                      <a:r>
                        <a:rPr lang="en-US" sz="2400" b="1" kern="1200" dirty="0">
                          <a:solidFill>
                            <a:schemeClr val="tx1"/>
                          </a:solidFill>
                          <a:latin typeface="+mn-lt"/>
                          <a:ea typeface="+mn-ea"/>
                          <a:cs typeface="+mn-cs"/>
                        </a:rPr>
                        <a:t>Fortunate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sz="2400" b="1" kern="1200" dirty="0">
                          <a:solidFill>
                            <a:schemeClr val="tx1"/>
                          </a:solidFill>
                          <a:latin typeface="+mn-lt"/>
                          <a:ea typeface="+mn-ea"/>
                          <a:cs typeface="+mn-cs"/>
                        </a:rPr>
                        <a:t>Unfortunate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sz="2400" b="1" kern="1200" dirty="0">
                          <a:solidFill>
                            <a:schemeClr val="tx1"/>
                          </a:solidFill>
                          <a:latin typeface="+mn-lt"/>
                          <a:ea typeface="+mn-ea"/>
                          <a:cs typeface="+mn-cs"/>
                        </a:rPr>
                        <a:t>Fortunately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sz="2400" b="1" kern="1200" dirty="0">
                          <a:solidFill>
                            <a:schemeClr val="tx1"/>
                          </a:solidFill>
                          <a:latin typeface="+mn-lt"/>
                          <a:ea typeface="+mn-ea"/>
                          <a:cs typeface="+mn-cs"/>
                        </a:rPr>
                        <a:t>Unfortunately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8246459"/>
                  </a:ext>
                </a:extLst>
              </a:tr>
              <a:tr h="711630">
                <a:tc>
                  <a:txBody>
                    <a:bodyPr/>
                    <a:lstStyle/>
                    <a:p>
                      <a:r>
                        <a:rPr lang="en-US" sz="2800" b="1" dirty="0">
                          <a:solidFill>
                            <a:schemeClr val="tx1"/>
                          </a:solidFill>
                        </a:rPr>
                        <a:t>Comfort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9758817"/>
                  </a:ext>
                </a:extLst>
              </a:tr>
              <a:tr h="711630">
                <a:tc>
                  <a:txBody>
                    <a:bodyPr/>
                    <a:lstStyle/>
                    <a:p>
                      <a:r>
                        <a:rPr lang="en-US" sz="2800" b="1" dirty="0">
                          <a:solidFill>
                            <a:schemeClr val="tx1"/>
                          </a:solidFill>
                        </a:rPr>
                        <a:t>Patience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6455015"/>
                  </a:ext>
                </a:extLst>
              </a:tr>
              <a:tr h="711630">
                <a:tc>
                  <a:txBody>
                    <a:bodyPr/>
                    <a:lstStyle/>
                    <a:p>
                      <a:r>
                        <a:rPr lang="en-US" sz="2800" b="1" dirty="0">
                          <a:solidFill>
                            <a:schemeClr val="tx1"/>
                          </a:solidFill>
                        </a:rPr>
                        <a:t>Care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7903389"/>
                  </a:ext>
                </a:extLst>
              </a:tr>
            </a:tbl>
          </a:graphicData>
        </a:graphic>
      </p:graphicFrame>
      <p:sp>
        <p:nvSpPr>
          <p:cNvPr id="2" name="TextBox 1">
            <a:extLst>
              <a:ext uri="{FF2B5EF4-FFF2-40B4-BE49-F238E27FC236}">
                <a16:creationId xmlns:a16="http://schemas.microsoft.com/office/drawing/2014/main" id="{65500786-F2AB-8C5D-705D-595E04F80DDA}"/>
              </a:ext>
            </a:extLst>
          </p:cNvPr>
          <p:cNvSpPr txBox="1"/>
          <p:nvPr/>
        </p:nvSpPr>
        <p:spPr>
          <a:xfrm>
            <a:off x="2690191" y="4550834"/>
            <a:ext cx="1744773" cy="461665"/>
          </a:xfrm>
          <a:prstGeom prst="rect">
            <a:avLst/>
          </a:prstGeom>
          <a:noFill/>
        </p:spPr>
        <p:txBody>
          <a:bodyPr wrap="none" rtlCol="0">
            <a:spAutoFit/>
          </a:bodyPr>
          <a:lstStyle/>
          <a:p>
            <a:r>
              <a:rPr lang="en-US" sz="2400" b="1" dirty="0">
                <a:solidFill>
                  <a:schemeClr val="accent2">
                    <a:lumMod val="75000"/>
                  </a:schemeClr>
                </a:solidFill>
              </a:rPr>
              <a:t>comfortable</a:t>
            </a:r>
            <a:endParaRPr lang="en-US" sz="2800" b="1" dirty="0">
              <a:solidFill>
                <a:schemeClr val="accent2">
                  <a:lumMod val="75000"/>
                </a:schemeClr>
              </a:solidFill>
            </a:endParaRPr>
          </a:p>
        </p:txBody>
      </p:sp>
      <p:sp>
        <p:nvSpPr>
          <p:cNvPr id="6" name="TextBox 5">
            <a:extLst>
              <a:ext uri="{FF2B5EF4-FFF2-40B4-BE49-F238E27FC236}">
                <a16:creationId xmlns:a16="http://schemas.microsoft.com/office/drawing/2014/main" id="{7685E6CF-1C83-FF36-4D78-B12FD1697B9C}"/>
              </a:ext>
            </a:extLst>
          </p:cNvPr>
          <p:cNvSpPr txBox="1"/>
          <p:nvPr/>
        </p:nvSpPr>
        <p:spPr>
          <a:xfrm>
            <a:off x="4912326" y="4550834"/>
            <a:ext cx="2074992" cy="461665"/>
          </a:xfrm>
          <a:prstGeom prst="rect">
            <a:avLst/>
          </a:prstGeom>
          <a:noFill/>
        </p:spPr>
        <p:txBody>
          <a:bodyPr wrap="none" rtlCol="0">
            <a:spAutoFit/>
          </a:bodyPr>
          <a:lstStyle/>
          <a:p>
            <a:r>
              <a:rPr lang="en-US" sz="2400" b="1" dirty="0">
                <a:solidFill>
                  <a:schemeClr val="accent2">
                    <a:lumMod val="75000"/>
                  </a:schemeClr>
                </a:solidFill>
              </a:rPr>
              <a:t>uncomfortable</a:t>
            </a:r>
          </a:p>
        </p:txBody>
      </p:sp>
      <p:sp>
        <p:nvSpPr>
          <p:cNvPr id="7" name="TextBox 6">
            <a:extLst>
              <a:ext uri="{FF2B5EF4-FFF2-40B4-BE49-F238E27FC236}">
                <a16:creationId xmlns:a16="http://schemas.microsoft.com/office/drawing/2014/main" id="{83BEBA89-63BB-4497-3200-9ED9868BAE17}"/>
              </a:ext>
            </a:extLst>
          </p:cNvPr>
          <p:cNvSpPr txBox="1"/>
          <p:nvPr/>
        </p:nvSpPr>
        <p:spPr>
          <a:xfrm>
            <a:off x="7129670" y="4550834"/>
            <a:ext cx="1735155" cy="461665"/>
          </a:xfrm>
          <a:prstGeom prst="rect">
            <a:avLst/>
          </a:prstGeom>
          <a:noFill/>
        </p:spPr>
        <p:txBody>
          <a:bodyPr wrap="none" rtlCol="0">
            <a:spAutoFit/>
          </a:bodyPr>
          <a:lstStyle/>
          <a:p>
            <a:r>
              <a:rPr lang="en-US" sz="2400" b="1" dirty="0">
                <a:solidFill>
                  <a:schemeClr val="accent2">
                    <a:lumMod val="75000"/>
                  </a:schemeClr>
                </a:solidFill>
              </a:rPr>
              <a:t>comfortably</a:t>
            </a:r>
            <a:endParaRPr lang="en-US" sz="2800" b="1" dirty="0">
              <a:solidFill>
                <a:schemeClr val="accent2">
                  <a:lumMod val="75000"/>
                </a:schemeClr>
              </a:solidFill>
            </a:endParaRPr>
          </a:p>
        </p:txBody>
      </p:sp>
      <p:sp>
        <p:nvSpPr>
          <p:cNvPr id="8" name="TextBox 7">
            <a:extLst>
              <a:ext uri="{FF2B5EF4-FFF2-40B4-BE49-F238E27FC236}">
                <a16:creationId xmlns:a16="http://schemas.microsoft.com/office/drawing/2014/main" id="{46B64D46-298E-818B-690A-776A94CC1397}"/>
              </a:ext>
            </a:extLst>
          </p:cNvPr>
          <p:cNvSpPr txBox="1"/>
          <p:nvPr/>
        </p:nvSpPr>
        <p:spPr>
          <a:xfrm>
            <a:off x="9152398" y="4581611"/>
            <a:ext cx="2065374" cy="461665"/>
          </a:xfrm>
          <a:prstGeom prst="rect">
            <a:avLst/>
          </a:prstGeom>
          <a:noFill/>
        </p:spPr>
        <p:txBody>
          <a:bodyPr wrap="none" rtlCol="0">
            <a:spAutoFit/>
          </a:bodyPr>
          <a:lstStyle/>
          <a:p>
            <a:r>
              <a:rPr lang="en-US" sz="2400" b="1" dirty="0">
                <a:solidFill>
                  <a:schemeClr val="accent2">
                    <a:lumMod val="75000"/>
                  </a:schemeClr>
                </a:solidFill>
              </a:rPr>
              <a:t>uncomfortably</a:t>
            </a:r>
          </a:p>
        </p:txBody>
      </p:sp>
      <p:sp>
        <p:nvSpPr>
          <p:cNvPr id="9" name="TextBox 8">
            <a:extLst>
              <a:ext uri="{FF2B5EF4-FFF2-40B4-BE49-F238E27FC236}">
                <a16:creationId xmlns:a16="http://schemas.microsoft.com/office/drawing/2014/main" id="{A3757175-9909-4285-FE61-865C76715874}"/>
              </a:ext>
            </a:extLst>
          </p:cNvPr>
          <p:cNvSpPr txBox="1"/>
          <p:nvPr/>
        </p:nvSpPr>
        <p:spPr>
          <a:xfrm>
            <a:off x="2690191" y="5387446"/>
            <a:ext cx="1107034" cy="461665"/>
          </a:xfrm>
          <a:prstGeom prst="rect">
            <a:avLst/>
          </a:prstGeom>
          <a:noFill/>
        </p:spPr>
        <p:txBody>
          <a:bodyPr wrap="none" rtlCol="0">
            <a:spAutoFit/>
          </a:bodyPr>
          <a:lstStyle/>
          <a:p>
            <a:r>
              <a:rPr lang="en-US" sz="2400" b="1" dirty="0">
                <a:solidFill>
                  <a:schemeClr val="accent2">
                    <a:lumMod val="75000"/>
                  </a:schemeClr>
                </a:solidFill>
              </a:rPr>
              <a:t>patient</a:t>
            </a:r>
          </a:p>
        </p:txBody>
      </p:sp>
      <p:sp>
        <p:nvSpPr>
          <p:cNvPr id="10" name="TextBox 9">
            <a:extLst>
              <a:ext uri="{FF2B5EF4-FFF2-40B4-BE49-F238E27FC236}">
                <a16:creationId xmlns:a16="http://schemas.microsoft.com/office/drawing/2014/main" id="{BE8E41CF-ED33-F446-6485-302650CD1EA8}"/>
              </a:ext>
            </a:extLst>
          </p:cNvPr>
          <p:cNvSpPr txBox="1"/>
          <p:nvPr/>
        </p:nvSpPr>
        <p:spPr>
          <a:xfrm>
            <a:off x="5396305" y="5387445"/>
            <a:ext cx="1432443" cy="461665"/>
          </a:xfrm>
          <a:prstGeom prst="rect">
            <a:avLst/>
          </a:prstGeom>
          <a:noFill/>
        </p:spPr>
        <p:txBody>
          <a:bodyPr wrap="none" rtlCol="0">
            <a:spAutoFit/>
          </a:bodyPr>
          <a:lstStyle/>
          <a:p>
            <a:r>
              <a:rPr lang="en-US" sz="2400" b="1" dirty="0">
                <a:solidFill>
                  <a:schemeClr val="accent2">
                    <a:lumMod val="75000"/>
                  </a:schemeClr>
                </a:solidFill>
              </a:rPr>
              <a:t>impatient</a:t>
            </a:r>
          </a:p>
        </p:txBody>
      </p:sp>
      <p:sp>
        <p:nvSpPr>
          <p:cNvPr id="11" name="TextBox 10">
            <a:extLst>
              <a:ext uri="{FF2B5EF4-FFF2-40B4-BE49-F238E27FC236}">
                <a16:creationId xmlns:a16="http://schemas.microsoft.com/office/drawing/2014/main" id="{CEC3BC37-A13F-5FF3-6DE3-527499005F07}"/>
              </a:ext>
            </a:extLst>
          </p:cNvPr>
          <p:cNvSpPr txBox="1"/>
          <p:nvPr/>
        </p:nvSpPr>
        <p:spPr>
          <a:xfrm>
            <a:off x="7287743" y="5387444"/>
            <a:ext cx="1328249" cy="461665"/>
          </a:xfrm>
          <a:prstGeom prst="rect">
            <a:avLst/>
          </a:prstGeom>
          <a:noFill/>
        </p:spPr>
        <p:txBody>
          <a:bodyPr wrap="none" rtlCol="0">
            <a:spAutoFit/>
          </a:bodyPr>
          <a:lstStyle/>
          <a:p>
            <a:r>
              <a:rPr lang="en-US" sz="2400" b="1" dirty="0">
                <a:solidFill>
                  <a:schemeClr val="accent2">
                    <a:lumMod val="75000"/>
                  </a:schemeClr>
                </a:solidFill>
              </a:rPr>
              <a:t>patiently</a:t>
            </a:r>
          </a:p>
        </p:txBody>
      </p:sp>
      <p:sp>
        <p:nvSpPr>
          <p:cNvPr id="12" name="TextBox 11">
            <a:extLst>
              <a:ext uri="{FF2B5EF4-FFF2-40B4-BE49-F238E27FC236}">
                <a16:creationId xmlns:a16="http://schemas.microsoft.com/office/drawing/2014/main" id="{40971706-7EB0-4EC6-9F3B-4D72B2E720E8}"/>
              </a:ext>
            </a:extLst>
          </p:cNvPr>
          <p:cNvSpPr txBox="1"/>
          <p:nvPr/>
        </p:nvSpPr>
        <p:spPr>
          <a:xfrm>
            <a:off x="9272344" y="5387443"/>
            <a:ext cx="1653658" cy="461665"/>
          </a:xfrm>
          <a:prstGeom prst="rect">
            <a:avLst/>
          </a:prstGeom>
          <a:noFill/>
        </p:spPr>
        <p:txBody>
          <a:bodyPr wrap="none" rtlCol="0">
            <a:spAutoFit/>
          </a:bodyPr>
          <a:lstStyle/>
          <a:p>
            <a:r>
              <a:rPr lang="en-US" sz="2400" b="1" dirty="0">
                <a:solidFill>
                  <a:schemeClr val="accent2">
                    <a:lumMod val="75000"/>
                  </a:schemeClr>
                </a:solidFill>
              </a:rPr>
              <a:t>impatiently</a:t>
            </a:r>
          </a:p>
        </p:txBody>
      </p:sp>
      <p:sp>
        <p:nvSpPr>
          <p:cNvPr id="13" name="TextBox 12">
            <a:extLst>
              <a:ext uri="{FF2B5EF4-FFF2-40B4-BE49-F238E27FC236}">
                <a16:creationId xmlns:a16="http://schemas.microsoft.com/office/drawing/2014/main" id="{C2C60285-6CB6-4843-9371-137F4E4DBC17}"/>
              </a:ext>
            </a:extLst>
          </p:cNvPr>
          <p:cNvSpPr txBox="1"/>
          <p:nvPr/>
        </p:nvSpPr>
        <p:spPr>
          <a:xfrm>
            <a:off x="2726468" y="6069935"/>
            <a:ext cx="1060418" cy="461665"/>
          </a:xfrm>
          <a:prstGeom prst="rect">
            <a:avLst/>
          </a:prstGeom>
          <a:noFill/>
        </p:spPr>
        <p:txBody>
          <a:bodyPr wrap="none" rtlCol="0">
            <a:spAutoFit/>
          </a:bodyPr>
          <a:lstStyle/>
          <a:p>
            <a:r>
              <a:rPr lang="en-US" sz="2400" b="1" dirty="0">
                <a:solidFill>
                  <a:schemeClr val="accent2">
                    <a:lumMod val="75000"/>
                  </a:schemeClr>
                </a:solidFill>
              </a:rPr>
              <a:t>careful</a:t>
            </a:r>
          </a:p>
        </p:txBody>
      </p:sp>
      <p:sp>
        <p:nvSpPr>
          <p:cNvPr id="14" name="TextBox 13">
            <a:extLst>
              <a:ext uri="{FF2B5EF4-FFF2-40B4-BE49-F238E27FC236}">
                <a16:creationId xmlns:a16="http://schemas.microsoft.com/office/drawing/2014/main" id="{C421494E-561A-AF9D-2DA7-06B1A87AD885}"/>
              </a:ext>
            </a:extLst>
          </p:cNvPr>
          <p:cNvSpPr txBox="1"/>
          <p:nvPr/>
        </p:nvSpPr>
        <p:spPr>
          <a:xfrm>
            <a:off x="5476223" y="6088529"/>
            <a:ext cx="1202124" cy="461665"/>
          </a:xfrm>
          <a:prstGeom prst="rect">
            <a:avLst/>
          </a:prstGeom>
          <a:noFill/>
        </p:spPr>
        <p:txBody>
          <a:bodyPr wrap="none" rtlCol="0">
            <a:spAutoFit/>
          </a:bodyPr>
          <a:lstStyle/>
          <a:p>
            <a:r>
              <a:rPr lang="en-US" sz="2400" b="1" dirty="0">
                <a:solidFill>
                  <a:schemeClr val="accent2">
                    <a:lumMod val="75000"/>
                  </a:schemeClr>
                </a:solidFill>
              </a:rPr>
              <a:t>careless</a:t>
            </a:r>
          </a:p>
        </p:txBody>
      </p:sp>
      <p:sp>
        <p:nvSpPr>
          <p:cNvPr id="15" name="TextBox 14">
            <a:extLst>
              <a:ext uri="{FF2B5EF4-FFF2-40B4-BE49-F238E27FC236}">
                <a16:creationId xmlns:a16="http://schemas.microsoft.com/office/drawing/2014/main" id="{D5A69577-5C0F-2E19-C7AC-DF5A6448A2F6}"/>
              </a:ext>
            </a:extLst>
          </p:cNvPr>
          <p:cNvSpPr txBox="1"/>
          <p:nvPr/>
        </p:nvSpPr>
        <p:spPr>
          <a:xfrm>
            <a:off x="7311990" y="6069934"/>
            <a:ext cx="1281633" cy="461665"/>
          </a:xfrm>
          <a:prstGeom prst="rect">
            <a:avLst/>
          </a:prstGeom>
          <a:noFill/>
        </p:spPr>
        <p:txBody>
          <a:bodyPr wrap="none" rtlCol="0">
            <a:spAutoFit/>
          </a:bodyPr>
          <a:lstStyle/>
          <a:p>
            <a:r>
              <a:rPr lang="en-US" sz="2400" b="1" dirty="0">
                <a:solidFill>
                  <a:schemeClr val="accent2">
                    <a:lumMod val="75000"/>
                  </a:schemeClr>
                </a:solidFill>
              </a:rPr>
              <a:t>carefully</a:t>
            </a:r>
          </a:p>
        </p:txBody>
      </p:sp>
      <p:sp>
        <p:nvSpPr>
          <p:cNvPr id="16" name="TextBox 15">
            <a:extLst>
              <a:ext uri="{FF2B5EF4-FFF2-40B4-BE49-F238E27FC236}">
                <a16:creationId xmlns:a16="http://schemas.microsoft.com/office/drawing/2014/main" id="{8EEF23BC-3A24-2FE0-53AD-6B43940874B7}"/>
              </a:ext>
            </a:extLst>
          </p:cNvPr>
          <p:cNvSpPr txBox="1"/>
          <p:nvPr/>
        </p:nvSpPr>
        <p:spPr>
          <a:xfrm>
            <a:off x="9272344" y="6042919"/>
            <a:ext cx="1423338" cy="461665"/>
          </a:xfrm>
          <a:prstGeom prst="rect">
            <a:avLst/>
          </a:prstGeom>
          <a:noFill/>
        </p:spPr>
        <p:txBody>
          <a:bodyPr wrap="none" rtlCol="0">
            <a:spAutoFit/>
          </a:bodyPr>
          <a:lstStyle/>
          <a:p>
            <a:r>
              <a:rPr lang="en-US" sz="2400" b="1" dirty="0">
                <a:solidFill>
                  <a:schemeClr val="accent2">
                    <a:lumMod val="75000"/>
                  </a:schemeClr>
                </a:solidFill>
              </a:rPr>
              <a:t>carelessly</a:t>
            </a:r>
          </a:p>
        </p:txBody>
      </p:sp>
      <p:pic>
        <p:nvPicPr>
          <p:cNvPr id="5" name="Audio 4">
            <a:hlinkClick r:id="" action="ppaction://media"/>
            <a:extLst>
              <a:ext uri="{FF2B5EF4-FFF2-40B4-BE49-F238E27FC236}">
                <a16:creationId xmlns:a16="http://schemas.microsoft.com/office/drawing/2014/main" id="{FF760292-75A2-530B-F442-B93615AA6E1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751592802"/>
      </p:ext>
    </p:extLst>
  </p:cSld>
  <p:clrMapOvr>
    <a:masterClrMapping/>
  </p:clrMapOvr>
  <mc:AlternateContent xmlns:mc="http://schemas.openxmlformats.org/markup-compatibility/2006" xmlns:p14="http://schemas.microsoft.com/office/powerpoint/2010/main">
    <mc:Choice Requires="p14">
      <p:transition spd="slow" p14:dur="2000" advTm="116806"/>
    </mc:Choice>
    <mc:Fallback xmlns="">
      <p:transition spd="slow" advTm="11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3E6558-366F-4D40-BEBA-FE38256C1574}"/>
              </a:ext>
            </a:extLst>
          </p:cNvPr>
          <p:cNvSpPr>
            <a:spLocks noGrp="1"/>
          </p:cNvSpPr>
          <p:nvPr>
            <p:ph idx="1"/>
          </p:nvPr>
        </p:nvSpPr>
        <p:spPr>
          <a:xfrm>
            <a:off x="172279" y="145774"/>
            <a:ext cx="11860696" cy="6712226"/>
          </a:xfrm>
        </p:spPr>
        <p:txBody>
          <a:bodyPr>
            <a:normAutofit lnSpcReduction="10000"/>
          </a:bodyPr>
          <a:lstStyle/>
          <a:p>
            <a:pPr marL="0" indent="0">
              <a:buNone/>
            </a:pPr>
            <a:r>
              <a:rPr lang="en-US" b="1" dirty="0">
                <a:solidFill>
                  <a:schemeClr val="accent6">
                    <a:lumMod val="75000"/>
                  </a:schemeClr>
                </a:solidFill>
              </a:rPr>
              <a:t>Complete the sentences with the right form of the bold noun.</a:t>
            </a:r>
          </a:p>
          <a:p>
            <a:pPr marL="0" indent="0">
              <a:buNone/>
            </a:pPr>
            <a:r>
              <a:rPr lang="en-US" b="1" dirty="0"/>
              <a:t>1. </a:t>
            </a:r>
            <a:r>
              <a:rPr lang="en-US" dirty="0"/>
              <a:t>The beach was beautiful but ____________ it rained every day. </a:t>
            </a:r>
            <a:r>
              <a:rPr lang="en-US" b="1" dirty="0"/>
              <a:t>FORTUNE</a:t>
            </a:r>
          </a:p>
          <a:p>
            <a:pPr marL="0" indent="0">
              <a:buNone/>
            </a:pPr>
            <a:r>
              <a:rPr lang="en-US" b="1" dirty="0"/>
              <a:t>2. </a:t>
            </a:r>
            <a:r>
              <a:rPr lang="en-US" dirty="0"/>
              <a:t>If the beds had been more ____________, we would have slept better. </a:t>
            </a:r>
            <a:r>
              <a:rPr lang="en-US" b="1" dirty="0"/>
              <a:t>COMFORT</a:t>
            </a:r>
          </a:p>
          <a:p>
            <a:pPr marL="0" indent="0">
              <a:buNone/>
            </a:pPr>
            <a:r>
              <a:rPr lang="en-US" b="1" dirty="0"/>
              <a:t>3. </a:t>
            </a:r>
            <a:r>
              <a:rPr lang="en-US" dirty="0"/>
              <a:t>You would have got better marks if you hadn’t done the exam so ___________ . </a:t>
            </a:r>
            <a:r>
              <a:rPr lang="en-US" b="1" dirty="0"/>
              <a:t>CARE</a:t>
            </a:r>
          </a:p>
          <a:p>
            <a:pPr marL="0" indent="0">
              <a:buNone/>
            </a:pPr>
            <a:r>
              <a:rPr lang="en-US" b="1" dirty="0"/>
              <a:t>4. </a:t>
            </a:r>
            <a:r>
              <a:rPr lang="en-US" dirty="0"/>
              <a:t>We were really ____________. We missed the flight by just five minutes. </a:t>
            </a:r>
            <a:r>
              <a:rPr lang="en-US" b="1" dirty="0"/>
              <a:t>LUCK</a:t>
            </a:r>
          </a:p>
          <a:p>
            <a:pPr marL="0" indent="0">
              <a:buNone/>
            </a:pPr>
            <a:r>
              <a:rPr lang="en-US" b="1" dirty="0"/>
              <a:t>5. </a:t>
            </a:r>
            <a:r>
              <a:rPr lang="en-US" dirty="0"/>
              <a:t>Don’t be so ____________. The program will start in a minute. </a:t>
            </a:r>
            <a:r>
              <a:rPr lang="en-US" b="1" dirty="0"/>
              <a:t>PATIENCE</a:t>
            </a:r>
          </a:p>
          <a:p>
            <a:pPr marL="0" indent="0">
              <a:buNone/>
            </a:pPr>
            <a:r>
              <a:rPr lang="en-US" b="1" dirty="0"/>
              <a:t>6. </a:t>
            </a:r>
            <a:r>
              <a:rPr lang="en-US" dirty="0"/>
              <a:t>I fell off my bicycle last week, but ____________ I wasn’t badly hurt. </a:t>
            </a:r>
            <a:r>
              <a:rPr lang="en-US" b="1" dirty="0"/>
              <a:t>LUCK</a:t>
            </a:r>
          </a:p>
          <a:p>
            <a:pPr marL="0" indent="0">
              <a:buNone/>
            </a:pPr>
            <a:r>
              <a:rPr lang="en-US" b="1" dirty="0"/>
              <a:t>7. </a:t>
            </a:r>
            <a:r>
              <a:rPr lang="en-US" dirty="0"/>
              <a:t>There was a huge queue to pay, but we waited ____________ . </a:t>
            </a:r>
            <a:r>
              <a:rPr lang="en-US" b="1" dirty="0"/>
              <a:t>PATIENCE</a:t>
            </a:r>
          </a:p>
          <a:p>
            <a:pPr marL="0" indent="0">
              <a:buNone/>
            </a:pPr>
            <a:r>
              <a:rPr lang="en-US" b="1" dirty="0"/>
              <a:t>8. </a:t>
            </a:r>
            <a:r>
              <a:rPr lang="en-US" dirty="0"/>
              <a:t>If you had been more ____________, you wouldn't have had an accident. </a:t>
            </a:r>
            <a:r>
              <a:rPr lang="en-US" b="1" dirty="0"/>
              <a:t>CARE</a:t>
            </a:r>
          </a:p>
          <a:p>
            <a:pPr marL="0" indent="0">
              <a:buNone/>
            </a:pPr>
            <a:r>
              <a:rPr lang="en-US" b="1" dirty="0"/>
              <a:t>9. </a:t>
            </a:r>
            <a:r>
              <a:rPr lang="en-US" dirty="0"/>
              <a:t>It was freezing cold but ____________ we'd all brought jackets. </a:t>
            </a:r>
            <a:r>
              <a:rPr lang="en-US" b="1" dirty="0"/>
              <a:t>FORTUNE</a:t>
            </a:r>
          </a:p>
          <a:p>
            <a:pPr marL="0" indent="0">
              <a:buNone/>
            </a:pPr>
            <a:r>
              <a:rPr lang="en-US" b="1" dirty="0"/>
              <a:t>10. </a:t>
            </a:r>
            <a:r>
              <a:rPr lang="en-US" dirty="0"/>
              <a:t>Are you sitting ____________ . Then I’ll begin the story. </a:t>
            </a:r>
            <a:r>
              <a:rPr lang="en-US" b="1" dirty="0"/>
              <a:t>COMFORT</a:t>
            </a:r>
          </a:p>
          <a:p>
            <a:pPr marL="0" indent="0">
              <a:buNone/>
            </a:pPr>
            <a:endParaRPr lang="en-US" dirty="0"/>
          </a:p>
        </p:txBody>
      </p:sp>
      <p:sp>
        <p:nvSpPr>
          <p:cNvPr id="2" name="TextBox 1">
            <a:extLst>
              <a:ext uri="{FF2B5EF4-FFF2-40B4-BE49-F238E27FC236}">
                <a16:creationId xmlns:a16="http://schemas.microsoft.com/office/drawing/2014/main" id="{1A99008F-F6B5-6D8E-C352-2F97355A1952}"/>
              </a:ext>
            </a:extLst>
          </p:cNvPr>
          <p:cNvSpPr txBox="1"/>
          <p:nvPr/>
        </p:nvSpPr>
        <p:spPr>
          <a:xfrm>
            <a:off x="4717774" y="510646"/>
            <a:ext cx="1947777" cy="461665"/>
          </a:xfrm>
          <a:prstGeom prst="rect">
            <a:avLst/>
          </a:prstGeom>
          <a:noFill/>
        </p:spPr>
        <p:txBody>
          <a:bodyPr wrap="none" rtlCol="0">
            <a:spAutoFit/>
          </a:bodyPr>
          <a:lstStyle/>
          <a:p>
            <a:r>
              <a:rPr lang="en-US" sz="2400" b="1" dirty="0">
                <a:solidFill>
                  <a:schemeClr val="accent2">
                    <a:lumMod val="75000"/>
                  </a:schemeClr>
                </a:solidFill>
              </a:rPr>
              <a:t>unfortunately</a:t>
            </a:r>
          </a:p>
        </p:txBody>
      </p:sp>
      <p:sp>
        <p:nvSpPr>
          <p:cNvPr id="4" name="TextBox 3">
            <a:extLst>
              <a:ext uri="{FF2B5EF4-FFF2-40B4-BE49-F238E27FC236}">
                <a16:creationId xmlns:a16="http://schemas.microsoft.com/office/drawing/2014/main" id="{10ED683C-B527-439B-8659-6C318200C32F}"/>
              </a:ext>
            </a:extLst>
          </p:cNvPr>
          <p:cNvSpPr txBox="1"/>
          <p:nvPr/>
        </p:nvSpPr>
        <p:spPr>
          <a:xfrm>
            <a:off x="4465982" y="972311"/>
            <a:ext cx="1744773" cy="461665"/>
          </a:xfrm>
          <a:prstGeom prst="rect">
            <a:avLst/>
          </a:prstGeom>
          <a:noFill/>
        </p:spPr>
        <p:txBody>
          <a:bodyPr wrap="none" rtlCol="0">
            <a:spAutoFit/>
          </a:bodyPr>
          <a:lstStyle/>
          <a:p>
            <a:r>
              <a:rPr lang="en-US" sz="2400" b="1" dirty="0">
                <a:solidFill>
                  <a:schemeClr val="accent2">
                    <a:lumMod val="75000"/>
                  </a:schemeClr>
                </a:solidFill>
              </a:rPr>
              <a:t>comfortable</a:t>
            </a:r>
          </a:p>
        </p:txBody>
      </p:sp>
      <p:sp>
        <p:nvSpPr>
          <p:cNvPr id="5" name="TextBox 4">
            <a:extLst>
              <a:ext uri="{FF2B5EF4-FFF2-40B4-BE49-F238E27FC236}">
                <a16:creationId xmlns:a16="http://schemas.microsoft.com/office/drawing/2014/main" id="{3C9A73F6-C7B7-606E-F450-A4CB1EBF4C34}"/>
              </a:ext>
            </a:extLst>
          </p:cNvPr>
          <p:cNvSpPr txBox="1"/>
          <p:nvPr/>
        </p:nvSpPr>
        <p:spPr>
          <a:xfrm>
            <a:off x="318052" y="2167168"/>
            <a:ext cx="1423338" cy="461665"/>
          </a:xfrm>
          <a:prstGeom prst="rect">
            <a:avLst/>
          </a:prstGeom>
          <a:noFill/>
        </p:spPr>
        <p:txBody>
          <a:bodyPr wrap="none" rtlCol="0">
            <a:spAutoFit/>
          </a:bodyPr>
          <a:lstStyle/>
          <a:p>
            <a:r>
              <a:rPr lang="en-US" sz="2400" b="1" dirty="0">
                <a:solidFill>
                  <a:schemeClr val="accent2">
                    <a:lumMod val="75000"/>
                  </a:schemeClr>
                </a:solidFill>
              </a:rPr>
              <a:t>carelessly</a:t>
            </a:r>
          </a:p>
        </p:txBody>
      </p:sp>
      <p:sp>
        <p:nvSpPr>
          <p:cNvPr id="6" name="TextBox 5">
            <a:extLst>
              <a:ext uri="{FF2B5EF4-FFF2-40B4-BE49-F238E27FC236}">
                <a16:creationId xmlns:a16="http://schemas.microsoft.com/office/drawing/2014/main" id="{C5C66F7B-CDAD-EF03-1C64-C66E3DF627A9}"/>
              </a:ext>
            </a:extLst>
          </p:cNvPr>
          <p:cNvSpPr txBox="1"/>
          <p:nvPr/>
        </p:nvSpPr>
        <p:spPr>
          <a:xfrm>
            <a:off x="2915478" y="2628833"/>
            <a:ext cx="1176925" cy="461665"/>
          </a:xfrm>
          <a:prstGeom prst="rect">
            <a:avLst/>
          </a:prstGeom>
          <a:noFill/>
        </p:spPr>
        <p:txBody>
          <a:bodyPr wrap="none" rtlCol="0">
            <a:spAutoFit/>
          </a:bodyPr>
          <a:lstStyle/>
          <a:p>
            <a:r>
              <a:rPr lang="en-US" sz="2400" b="1" dirty="0">
                <a:solidFill>
                  <a:schemeClr val="accent2">
                    <a:lumMod val="75000"/>
                  </a:schemeClr>
                </a:solidFill>
              </a:rPr>
              <a:t>unlucky</a:t>
            </a:r>
          </a:p>
        </p:txBody>
      </p:sp>
      <p:sp>
        <p:nvSpPr>
          <p:cNvPr id="7" name="TextBox 6">
            <a:extLst>
              <a:ext uri="{FF2B5EF4-FFF2-40B4-BE49-F238E27FC236}">
                <a16:creationId xmlns:a16="http://schemas.microsoft.com/office/drawing/2014/main" id="{87452F2E-317D-C3D1-9886-3F89CC8348F8}"/>
              </a:ext>
            </a:extLst>
          </p:cNvPr>
          <p:cNvSpPr txBox="1"/>
          <p:nvPr/>
        </p:nvSpPr>
        <p:spPr>
          <a:xfrm>
            <a:off x="2410158" y="3090498"/>
            <a:ext cx="1432443" cy="461665"/>
          </a:xfrm>
          <a:prstGeom prst="rect">
            <a:avLst/>
          </a:prstGeom>
          <a:noFill/>
        </p:spPr>
        <p:txBody>
          <a:bodyPr wrap="none" rtlCol="0">
            <a:spAutoFit/>
          </a:bodyPr>
          <a:lstStyle/>
          <a:p>
            <a:r>
              <a:rPr lang="en-US" sz="2400" b="1" dirty="0">
                <a:solidFill>
                  <a:schemeClr val="accent2">
                    <a:lumMod val="75000"/>
                  </a:schemeClr>
                </a:solidFill>
              </a:rPr>
              <a:t>impatient</a:t>
            </a:r>
          </a:p>
        </p:txBody>
      </p:sp>
      <p:sp>
        <p:nvSpPr>
          <p:cNvPr id="8" name="TextBox 7">
            <a:extLst>
              <a:ext uri="{FF2B5EF4-FFF2-40B4-BE49-F238E27FC236}">
                <a16:creationId xmlns:a16="http://schemas.microsoft.com/office/drawing/2014/main" id="{E8C2A9DA-BA4E-8FBE-B769-18248E3EA5EB}"/>
              </a:ext>
            </a:extLst>
          </p:cNvPr>
          <p:cNvSpPr txBox="1"/>
          <p:nvPr/>
        </p:nvSpPr>
        <p:spPr>
          <a:xfrm>
            <a:off x="5526963" y="3552163"/>
            <a:ext cx="997389" cy="461665"/>
          </a:xfrm>
          <a:prstGeom prst="rect">
            <a:avLst/>
          </a:prstGeom>
          <a:noFill/>
        </p:spPr>
        <p:txBody>
          <a:bodyPr wrap="none" rtlCol="0">
            <a:spAutoFit/>
          </a:bodyPr>
          <a:lstStyle/>
          <a:p>
            <a:r>
              <a:rPr lang="en-US" sz="2400" b="1" dirty="0">
                <a:solidFill>
                  <a:schemeClr val="accent2">
                    <a:lumMod val="75000"/>
                  </a:schemeClr>
                </a:solidFill>
              </a:rPr>
              <a:t>luckily</a:t>
            </a:r>
          </a:p>
        </p:txBody>
      </p:sp>
      <p:sp>
        <p:nvSpPr>
          <p:cNvPr id="9" name="TextBox 8">
            <a:extLst>
              <a:ext uri="{FF2B5EF4-FFF2-40B4-BE49-F238E27FC236}">
                <a16:creationId xmlns:a16="http://schemas.microsoft.com/office/drawing/2014/main" id="{DDF6F6B5-E6BF-623A-B818-C8473681B00E}"/>
              </a:ext>
            </a:extLst>
          </p:cNvPr>
          <p:cNvSpPr txBox="1"/>
          <p:nvPr/>
        </p:nvSpPr>
        <p:spPr>
          <a:xfrm>
            <a:off x="7544589" y="4013828"/>
            <a:ext cx="1328249" cy="461665"/>
          </a:xfrm>
          <a:prstGeom prst="rect">
            <a:avLst/>
          </a:prstGeom>
          <a:noFill/>
        </p:spPr>
        <p:txBody>
          <a:bodyPr wrap="none" rtlCol="0">
            <a:spAutoFit/>
          </a:bodyPr>
          <a:lstStyle/>
          <a:p>
            <a:r>
              <a:rPr lang="en-US" sz="2400" b="1" dirty="0">
                <a:solidFill>
                  <a:schemeClr val="accent2">
                    <a:lumMod val="75000"/>
                  </a:schemeClr>
                </a:solidFill>
              </a:rPr>
              <a:t>patiently</a:t>
            </a:r>
          </a:p>
        </p:txBody>
      </p:sp>
      <p:sp>
        <p:nvSpPr>
          <p:cNvPr id="10" name="TextBox 9">
            <a:extLst>
              <a:ext uri="{FF2B5EF4-FFF2-40B4-BE49-F238E27FC236}">
                <a16:creationId xmlns:a16="http://schemas.microsoft.com/office/drawing/2014/main" id="{C6015392-A0D6-09FB-4311-3D6400937611}"/>
              </a:ext>
            </a:extLst>
          </p:cNvPr>
          <p:cNvSpPr txBox="1"/>
          <p:nvPr/>
        </p:nvSpPr>
        <p:spPr>
          <a:xfrm>
            <a:off x="3842601" y="4512584"/>
            <a:ext cx="1060418" cy="461665"/>
          </a:xfrm>
          <a:prstGeom prst="rect">
            <a:avLst/>
          </a:prstGeom>
          <a:noFill/>
        </p:spPr>
        <p:txBody>
          <a:bodyPr wrap="none" rtlCol="0">
            <a:spAutoFit/>
          </a:bodyPr>
          <a:lstStyle/>
          <a:p>
            <a:r>
              <a:rPr lang="en-US" sz="2400" b="1" dirty="0">
                <a:solidFill>
                  <a:schemeClr val="accent2">
                    <a:lumMod val="75000"/>
                  </a:schemeClr>
                </a:solidFill>
              </a:rPr>
              <a:t>careful</a:t>
            </a:r>
          </a:p>
        </p:txBody>
      </p:sp>
      <p:sp>
        <p:nvSpPr>
          <p:cNvPr id="11" name="TextBox 10">
            <a:extLst>
              <a:ext uri="{FF2B5EF4-FFF2-40B4-BE49-F238E27FC236}">
                <a16:creationId xmlns:a16="http://schemas.microsoft.com/office/drawing/2014/main" id="{2C3B48F2-A680-DEF9-93C2-C15C1A1E9953}"/>
              </a:ext>
            </a:extLst>
          </p:cNvPr>
          <p:cNvSpPr txBox="1"/>
          <p:nvPr/>
        </p:nvSpPr>
        <p:spPr>
          <a:xfrm>
            <a:off x="4077880" y="5324108"/>
            <a:ext cx="1619226" cy="461665"/>
          </a:xfrm>
          <a:prstGeom prst="rect">
            <a:avLst/>
          </a:prstGeom>
          <a:noFill/>
        </p:spPr>
        <p:txBody>
          <a:bodyPr wrap="none" rtlCol="0">
            <a:spAutoFit/>
          </a:bodyPr>
          <a:lstStyle/>
          <a:p>
            <a:r>
              <a:rPr lang="en-US" sz="2400" b="1" dirty="0">
                <a:solidFill>
                  <a:schemeClr val="accent2">
                    <a:lumMod val="75000"/>
                  </a:schemeClr>
                </a:solidFill>
              </a:rPr>
              <a:t>fortunately</a:t>
            </a:r>
          </a:p>
        </p:txBody>
      </p:sp>
      <p:sp>
        <p:nvSpPr>
          <p:cNvPr id="12" name="TextBox 11">
            <a:extLst>
              <a:ext uri="{FF2B5EF4-FFF2-40B4-BE49-F238E27FC236}">
                <a16:creationId xmlns:a16="http://schemas.microsoft.com/office/drawing/2014/main" id="{90157FE1-BD13-4E17-086C-CD6106943389}"/>
              </a:ext>
            </a:extLst>
          </p:cNvPr>
          <p:cNvSpPr txBox="1"/>
          <p:nvPr/>
        </p:nvSpPr>
        <p:spPr>
          <a:xfrm>
            <a:off x="2915478" y="5785773"/>
            <a:ext cx="1735155" cy="461665"/>
          </a:xfrm>
          <a:prstGeom prst="rect">
            <a:avLst/>
          </a:prstGeom>
          <a:noFill/>
        </p:spPr>
        <p:txBody>
          <a:bodyPr wrap="none" rtlCol="0">
            <a:spAutoFit/>
          </a:bodyPr>
          <a:lstStyle/>
          <a:p>
            <a:r>
              <a:rPr lang="en-US" sz="2400" b="1">
                <a:solidFill>
                  <a:schemeClr val="accent2">
                    <a:lumMod val="75000"/>
                  </a:schemeClr>
                </a:solidFill>
              </a:rPr>
              <a:t>comfortably</a:t>
            </a:r>
            <a:endParaRPr lang="en-US" sz="2400" b="1" dirty="0">
              <a:solidFill>
                <a:schemeClr val="accent2">
                  <a:lumMod val="75000"/>
                </a:schemeClr>
              </a:solidFill>
            </a:endParaRPr>
          </a:p>
        </p:txBody>
      </p:sp>
      <p:pic>
        <p:nvPicPr>
          <p:cNvPr id="15" name="Audio 14">
            <a:hlinkClick r:id="" action="ppaction://media"/>
            <a:extLst>
              <a:ext uri="{FF2B5EF4-FFF2-40B4-BE49-F238E27FC236}">
                <a16:creationId xmlns:a16="http://schemas.microsoft.com/office/drawing/2014/main" id="{307D332A-4279-91D5-DD99-ED211ABB9929}"/>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76560764"/>
      </p:ext>
    </p:extLst>
  </p:cSld>
  <p:clrMapOvr>
    <a:masterClrMapping/>
  </p:clrMapOvr>
  <mc:AlternateContent xmlns:mc="http://schemas.openxmlformats.org/markup-compatibility/2006" xmlns:p14="http://schemas.microsoft.com/office/powerpoint/2010/main">
    <mc:Choice Requires="p14">
      <p:transition spd="slow" p14:dur="2000" advTm="124422"/>
    </mc:Choice>
    <mc:Fallback xmlns="">
      <p:transition spd="slow" advTm="12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74C1D-E4DC-203F-AABD-AF37875525B0}"/>
              </a:ext>
            </a:extLst>
          </p:cNvPr>
          <p:cNvSpPr>
            <a:spLocks noGrp="1"/>
          </p:cNvSpPr>
          <p:nvPr>
            <p:ph idx="1"/>
          </p:nvPr>
        </p:nvSpPr>
        <p:spPr>
          <a:xfrm>
            <a:off x="838200" y="463826"/>
            <a:ext cx="10515600" cy="5713137"/>
          </a:xfrm>
        </p:spPr>
        <p:txBody>
          <a:bodyPr>
            <a:normAutofit/>
          </a:bodyPr>
          <a:lstStyle/>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r>
              <a:rPr lang="en-US" sz="4000" b="1" dirty="0">
                <a:solidFill>
                  <a:schemeClr val="accent6">
                    <a:lumMod val="50000"/>
                  </a:schemeClr>
                </a:solidFill>
              </a:rPr>
              <a:t>{</a:t>
            </a:r>
            <a:r>
              <a:rPr lang="en-US" sz="4000" b="1" dirty="0">
                <a:solidFill>
                  <a:schemeClr val="accent2">
                    <a:lumMod val="75000"/>
                  </a:schemeClr>
                </a:solidFill>
              </a:rPr>
              <a:t>{ </a:t>
            </a:r>
            <a:r>
              <a:rPr lang="en-US" sz="4000" b="1" dirty="0">
                <a:solidFill>
                  <a:schemeClr val="accent6">
                    <a:lumMod val="50000"/>
                  </a:schemeClr>
                </a:solidFill>
              </a:rPr>
              <a:t>Thank You </a:t>
            </a:r>
            <a:r>
              <a:rPr lang="en-US" sz="4000" b="1" dirty="0">
                <a:solidFill>
                  <a:schemeClr val="accent2">
                    <a:lumMod val="75000"/>
                  </a:schemeClr>
                </a:solidFill>
              </a:rPr>
              <a:t>}</a:t>
            </a:r>
            <a:r>
              <a:rPr lang="en-US" sz="4000" b="1" dirty="0">
                <a:solidFill>
                  <a:schemeClr val="accent6">
                    <a:lumMod val="50000"/>
                  </a:schemeClr>
                </a:solidFill>
              </a:rPr>
              <a:t>}</a:t>
            </a:r>
          </a:p>
        </p:txBody>
      </p:sp>
      <p:pic>
        <p:nvPicPr>
          <p:cNvPr id="2" name="Audio 1">
            <a:hlinkClick r:id="" action="ppaction://media"/>
            <a:extLst>
              <a:ext uri="{FF2B5EF4-FFF2-40B4-BE49-F238E27FC236}">
                <a16:creationId xmlns:a16="http://schemas.microsoft.com/office/drawing/2014/main" id="{30E169BA-CAC3-386F-4385-0EA8B9B328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18512725"/>
      </p:ext>
    </p:extLst>
  </p:cSld>
  <p:clrMapOvr>
    <a:masterClrMapping/>
  </p:clrMapOvr>
  <mc:AlternateContent xmlns:mc="http://schemas.openxmlformats.org/markup-compatibility/2006" xmlns:p14="http://schemas.microsoft.com/office/powerpoint/2010/main">
    <mc:Choice Requires="p14">
      <p:transition spd="slow" p14:dur="2000" advTm="4166"/>
    </mc:Choice>
    <mc:Fallback xmlns="">
      <p:transition spd="slow" advTm="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7</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1 GRAMMAR</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C5D31F5E-5DD6-352A-FDFA-8B365FAE45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9802645"/>
      </p:ext>
    </p:extLst>
  </p:cSld>
  <p:clrMapOvr>
    <a:masterClrMapping/>
  </p:clrMapOvr>
  <mc:AlternateContent xmlns:mc="http://schemas.openxmlformats.org/markup-compatibility/2006" xmlns:p14="http://schemas.microsoft.com/office/powerpoint/2010/main">
    <mc:Choice Requires="p14">
      <p:transition spd="slow" p14:dur="2000" advTm="4050"/>
    </mc:Choice>
    <mc:Fallback xmlns="">
      <p:transition spd="slow" advTm="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830D9B-9C01-2465-4ECF-60EA45E58A1C}"/>
              </a:ext>
            </a:extLst>
          </p:cNvPr>
          <p:cNvSpPr>
            <a:spLocks noGrp="1"/>
          </p:cNvSpPr>
          <p:nvPr>
            <p:ph idx="1"/>
          </p:nvPr>
        </p:nvSpPr>
        <p:spPr>
          <a:xfrm>
            <a:off x="119270" y="172278"/>
            <a:ext cx="11926956" cy="6467062"/>
          </a:xfrm>
        </p:spPr>
        <p:txBody>
          <a:bodyPr>
            <a:normAutofit lnSpcReduction="10000"/>
          </a:bodyPr>
          <a:lstStyle/>
          <a:p>
            <a:pPr marL="0" indent="0" algn="ctr">
              <a:buNone/>
            </a:pPr>
            <a:r>
              <a:rPr lang="en-US" sz="3000" b="1" dirty="0">
                <a:solidFill>
                  <a:schemeClr val="accent2">
                    <a:lumMod val="75000"/>
                  </a:schemeClr>
                </a:solidFill>
              </a:rPr>
              <a:t>Third conditional</a:t>
            </a:r>
          </a:p>
          <a:p>
            <a:pPr marL="0" indent="0">
              <a:buNone/>
            </a:pPr>
            <a:r>
              <a:rPr lang="en-US" dirty="0"/>
              <a:t>third conditional sentences: </a:t>
            </a:r>
            <a:r>
              <a:rPr lang="en-US" b="1" dirty="0"/>
              <a:t>If+ had + past participle, would + have + past participle.</a:t>
            </a:r>
          </a:p>
          <a:p>
            <a:pPr lvl="1"/>
            <a:r>
              <a:rPr lang="en-US" dirty="0">
                <a:solidFill>
                  <a:schemeClr val="accent6">
                    <a:lumMod val="75000"/>
                  </a:schemeClr>
                </a:solidFill>
              </a:rPr>
              <a:t>If I’d known </a:t>
            </a:r>
            <a:r>
              <a:rPr lang="en-US" dirty="0"/>
              <a:t>about the meeting, I </a:t>
            </a:r>
            <a:r>
              <a:rPr lang="en-US" dirty="0">
                <a:solidFill>
                  <a:srgbClr val="00B0F0"/>
                </a:solidFill>
              </a:rPr>
              <a:t>would have gone</a:t>
            </a:r>
            <a:r>
              <a:rPr lang="en-US" dirty="0"/>
              <a:t>.</a:t>
            </a:r>
          </a:p>
          <a:p>
            <a:pPr lvl="1"/>
            <a:r>
              <a:rPr lang="en-US" dirty="0">
                <a:solidFill>
                  <a:schemeClr val="accent6">
                    <a:lumMod val="75000"/>
                  </a:schemeClr>
                </a:solidFill>
              </a:rPr>
              <a:t>If I hadn’t gone </a:t>
            </a:r>
            <a:r>
              <a:rPr lang="en-US" dirty="0"/>
              <a:t>to that party, I wouldn’t have met my wife. </a:t>
            </a:r>
          </a:p>
          <a:p>
            <a:pPr lvl="1"/>
            <a:r>
              <a:rPr lang="en-US" dirty="0"/>
              <a:t>You </a:t>
            </a:r>
            <a:r>
              <a:rPr lang="en-US" dirty="0">
                <a:solidFill>
                  <a:srgbClr val="00B0F0"/>
                </a:solidFill>
              </a:rPr>
              <a:t>wouldn’t have been </a:t>
            </a:r>
            <a:r>
              <a:rPr lang="en-US" dirty="0"/>
              <a:t>late </a:t>
            </a:r>
            <a:r>
              <a:rPr lang="en-US" dirty="0">
                <a:solidFill>
                  <a:schemeClr val="accent6">
                    <a:lumMod val="75000"/>
                  </a:schemeClr>
                </a:solidFill>
              </a:rPr>
              <a:t>if you’d got up </a:t>
            </a:r>
            <a:r>
              <a:rPr lang="en-US" dirty="0"/>
              <a:t>earlier.</a:t>
            </a:r>
          </a:p>
          <a:p>
            <a:pPr lvl="1"/>
            <a:r>
              <a:rPr lang="en-US" dirty="0"/>
              <a:t>We </a:t>
            </a:r>
            <a:r>
              <a:rPr lang="en-US" dirty="0">
                <a:solidFill>
                  <a:srgbClr val="00B0F0"/>
                </a:solidFill>
              </a:rPr>
              <a:t>would have arrived </a:t>
            </a:r>
            <a:r>
              <a:rPr lang="en-US" dirty="0"/>
              <a:t>at 6.00 </a:t>
            </a:r>
            <a:r>
              <a:rPr lang="en-US" dirty="0">
                <a:solidFill>
                  <a:schemeClr val="accent6">
                    <a:lumMod val="75000"/>
                  </a:schemeClr>
                </a:solidFill>
              </a:rPr>
              <a:t>if we hadn’t got </a:t>
            </a:r>
            <a:r>
              <a:rPr lang="en-US" dirty="0"/>
              <a:t>lost.</a:t>
            </a:r>
          </a:p>
          <a:p>
            <a:pPr>
              <a:buFont typeface="Wingdings" panose="05000000000000000000" pitchFamily="2" charset="2"/>
              <a:buChar char="Ø"/>
            </a:pPr>
            <a:r>
              <a:rPr lang="en-US" dirty="0"/>
              <a:t>The contraction of had is</a:t>
            </a:r>
            <a:r>
              <a:rPr lang="en-US" b="1" dirty="0"/>
              <a:t> </a:t>
            </a:r>
            <a:r>
              <a:rPr lang="en-US" b="1" dirty="0">
                <a:solidFill>
                  <a:schemeClr val="accent2">
                    <a:lumMod val="75000"/>
                  </a:schemeClr>
                </a:solidFill>
              </a:rPr>
              <a:t>’d</a:t>
            </a:r>
            <a:r>
              <a:rPr lang="en-US" dirty="0"/>
              <a:t>.</a:t>
            </a:r>
          </a:p>
          <a:p>
            <a:pPr>
              <a:buFont typeface="Wingdings" panose="05000000000000000000" pitchFamily="2" charset="2"/>
              <a:buChar char="Ø"/>
            </a:pPr>
            <a:r>
              <a:rPr lang="en-US" dirty="0"/>
              <a:t>Use third conditional sentences to talk about a hypothetical / imaginary situation in the past (which didn't happen) and its consequence. Compare:</a:t>
            </a:r>
          </a:p>
          <a:p>
            <a:pPr>
              <a:buFont typeface="Wingdings" panose="05000000000000000000" pitchFamily="2" charset="2"/>
              <a:buChar char="ü"/>
            </a:pPr>
            <a:r>
              <a:rPr lang="en-US" b="1" dirty="0">
                <a:solidFill>
                  <a:schemeClr val="accent2">
                    <a:lumMod val="75000"/>
                  </a:schemeClr>
                </a:solidFill>
              </a:rPr>
              <a:t>Yesterday I got up late and missed my train </a:t>
            </a:r>
            <a:r>
              <a:rPr lang="en-US" dirty="0"/>
              <a:t>(= the real situation). </a:t>
            </a:r>
          </a:p>
          <a:p>
            <a:pPr>
              <a:buFont typeface="Wingdings" panose="05000000000000000000" pitchFamily="2" charset="2"/>
              <a:buChar char="ü"/>
            </a:pPr>
            <a:r>
              <a:rPr lang="en-US" b="1" dirty="0">
                <a:solidFill>
                  <a:schemeClr val="accent2">
                    <a:lumMod val="75000"/>
                  </a:schemeClr>
                </a:solidFill>
              </a:rPr>
              <a:t>If I hadn’t got up late yesterday, I wouldn’t have missed my train </a:t>
            </a:r>
            <a:r>
              <a:rPr lang="en-US" dirty="0"/>
              <a:t>(= the hypothetical / imaginary situation).</a:t>
            </a:r>
          </a:p>
          <a:p>
            <a:pPr>
              <a:buFont typeface="Wingdings" panose="05000000000000000000" pitchFamily="2" charset="2"/>
              <a:buChar char="Ø"/>
            </a:pPr>
            <a:r>
              <a:rPr lang="en-US" dirty="0"/>
              <a:t>To make a third conditional, use if+ past perfect and would have+ past participle.</a:t>
            </a:r>
          </a:p>
          <a:p>
            <a:pPr>
              <a:buFont typeface="Wingdings" panose="05000000000000000000" pitchFamily="2" charset="2"/>
              <a:buChar char="Ø"/>
            </a:pPr>
            <a:endParaRPr lang="en-US" b="1" dirty="0"/>
          </a:p>
          <a:p>
            <a:endParaRPr lang="en-US" b="1" dirty="0"/>
          </a:p>
          <a:p>
            <a:pPr marL="0" indent="0">
              <a:buNone/>
            </a:pPr>
            <a:endParaRPr lang="en-US" dirty="0"/>
          </a:p>
          <a:p>
            <a:pPr marL="0" indent="0">
              <a:buNone/>
            </a:pP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A3BEEFC3-1F5A-E7D0-DC1B-7E0D2E71B5A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597048896"/>
      </p:ext>
    </p:extLst>
  </p:cSld>
  <p:clrMapOvr>
    <a:masterClrMapping/>
  </p:clrMapOvr>
  <mc:AlternateContent xmlns:mc="http://schemas.openxmlformats.org/markup-compatibility/2006" xmlns:p14="http://schemas.microsoft.com/office/powerpoint/2010/main">
    <mc:Choice Requires="p14">
      <p:transition spd="slow" p14:dur="2000" advTm="170723"/>
    </mc:Choice>
    <mc:Fallback xmlns="">
      <p:transition spd="slow" advTm="17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6DB632-353C-A01D-2B80-912D4E515C68}"/>
              </a:ext>
            </a:extLst>
          </p:cNvPr>
          <p:cNvPicPr>
            <a:picLocks noGrp="1" noChangeAspect="1"/>
          </p:cNvPicPr>
          <p:nvPr>
            <p:ph idx="1"/>
          </p:nvPr>
        </p:nvPicPr>
        <p:blipFill>
          <a:blip r:embed="rId5"/>
          <a:stretch>
            <a:fillRect/>
          </a:stretch>
        </p:blipFill>
        <p:spPr>
          <a:xfrm>
            <a:off x="838200" y="587074"/>
            <a:ext cx="10515600" cy="5533040"/>
          </a:xfrm>
        </p:spPr>
      </p:pic>
      <p:sp>
        <p:nvSpPr>
          <p:cNvPr id="2" name="TextBox 1">
            <a:extLst>
              <a:ext uri="{FF2B5EF4-FFF2-40B4-BE49-F238E27FC236}">
                <a16:creationId xmlns:a16="http://schemas.microsoft.com/office/drawing/2014/main" id="{7F6AADC3-9126-62F5-0C0D-BA9AE74F76BE}"/>
              </a:ext>
            </a:extLst>
          </p:cNvPr>
          <p:cNvSpPr txBox="1"/>
          <p:nvPr/>
        </p:nvSpPr>
        <p:spPr>
          <a:xfrm>
            <a:off x="5473148" y="1497497"/>
            <a:ext cx="413896" cy="523220"/>
          </a:xfrm>
          <a:prstGeom prst="rect">
            <a:avLst/>
          </a:prstGeom>
          <a:noFill/>
        </p:spPr>
        <p:txBody>
          <a:bodyPr wrap="none" rtlCol="0">
            <a:spAutoFit/>
          </a:bodyPr>
          <a:lstStyle/>
          <a:p>
            <a:r>
              <a:rPr lang="en-US" sz="2800" b="1" i="1" dirty="0">
                <a:solidFill>
                  <a:schemeClr val="accent2">
                    <a:lumMod val="75000"/>
                  </a:schemeClr>
                </a:solidFill>
              </a:rPr>
              <a:t>G</a:t>
            </a:r>
          </a:p>
        </p:txBody>
      </p:sp>
      <p:sp>
        <p:nvSpPr>
          <p:cNvPr id="3" name="TextBox 2">
            <a:extLst>
              <a:ext uri="{FF2B5EF4-FFF2-40B4-BE49-F238E27FC236}">
                <a16:creationId xmlns:a16="http://schemas.microsoft.com/office/drawing/2014/main" id="{9050C40C-58E2-EA07-A521-FBFB8A32DA55}"/>
              </a:ext>
            </a:extLst>
          </p:cNvPr>
          <p:cNvSpPr txBox="1"/>
          <p:nvPr/>
        </p:nvSpPr>
        <p:spPr>
          <a:xfrm>
            <a:off x="5996609" y="1914940"/>
            <a:ext cx="413896" cy="523220"/>
          </a:xfrm>
          <a:prstGeom prst="rect">
            <a:avLst/>
          </a:prstGeom>
          <a:noFill/>
        </p:spPr>
        <p:txBody>
          <a:bodyPr wrap="none" rtlCol="0">
            <a:spAutoFit/>
          </a:bodyPr>
          <a:lstStyle/>
          <a:p>
            <a:r>
              <a:rPr lang="en-US" sz="2800" b="1" i="1" dirty="0">
                <a:solidFill>
                  <a:schemeClr val="accent2">
                    <a:lumMod val="75000"/>
                  </a:schemeClr>
                </a:solidFill>
              </a:rPr>
              <a:t>H</a:t>
            </a:r>
          </a:p>
        </p:txBody>
      </p:sp>
      <p:sp>
        <p:nvSpPr>
          <p:cNvPr id="4" name="TextBox 3">
            <a:extLst>
              <a:ext uri="{FF2B5EF4-FFF2-40B4-BE49-F238E27FC236}">
                <a16:creationId xmlns:a16="http://schemas.microsoft.com/office/drawing/2014/main" id="{921E19FC-F67C-F240-0441-D4C6414ACAC7}"/>
              </a:ext>
            </a:extLst>
          </p:cNvPr>
          <p:cNvSpPr txBox="1"/>
          <p:nvPr/>
        </p:nvSpPr>
        <p:spPr>
          <a:xfrm>
            <a:off x="5196627" y="2312506"/>
            <a:ext cx="381836" cy="523220"/>
          </a:xfrm>
          <a:prstGeom prst="rect">
            <a:avLst/>
          </a:prstGeom>
          <a:noFill/>
        </p:spPr>
        <p:txBody>
          <a:bodyPr wrap="none" rtlCol="0">
            <a:spAutoFit/>
          </a:bodyPr>
          <a:lstStyle/>
          <a:p>
            <a:r>
              <a:rPr lang="en-US" sz="2800" b="1" i="1" dirty="0">
                <a:solidFill>
                  <a:schemeClr val="accent2">
                    <a:lumMod val="75000"/>
                  </a:schemeClr>
                </a:solidFill>
              </a:rPr>
              <a:t>K</a:t>
            </a:r>
          </a:p>
        </p:txBody>
      </p:sp>
      <p:sp>
        <p:nvSpPr>
          <p:cNvPr id="6" name="TextBox 5">
            <a:extLst>
              <a:ext uri="{FF2B5EF4-FFF2-40B4-BE49-F238E27FC236}">
                <a16:creationId xmlns:a16="http://schemas.microsoft.com/office/drawing/2014/main" id="{8E87E2AB-C9E0-7CB5-C8DC-81B7B41BB909}"/>
              </a:ext>
            </a:extLst>
          </p:cNvPr>
          <p:cNvSpPr txBox="1"/>
          <p:nvPr/>
        </p:nvSpPr>
        <p:spPr>
          <a:xfrm>
            <a:off x="5682104" y="2825363"/>
            <a:ext cx="375424" cy="523220"/>
          </a:xfrm>
          <a:prstGeom prst="rect">
            <a:avLst/>
          </a:prstGeom>
          <a:noFill/>
        </p:spPr>
        <p:txBody>
          <a:bodyPr wrap="none" rtlCol="0">
            <a:spAutoFit/>
          </a:bodyPr>
          <a:lstStyle/>
          <a:p>
            <a:r>
              <a:rPr lang="en-US" sz="2800" b="1" i="1" dirty="0">
                <a:solidFill>
                  <a:schemeClr val="accent2">
                    <a:lumMod val="75000"/>
                  </a:schemeClr>
                </a:solidFill>
              </a:rPr>
              <a:t>C</a:t>
            </a:r>
          </a:p>
        </p:txBody>
      </p:sp>
      <p:sp>
        <p:nvSpPr>
          <p:cNvPr id="7" name="TextBox 6">
            <a:extLst>
              <a:ext uri="{FF2B5EF4-FFF2-40B4-BE49-F238E27FC236}">
                <a16:creationId xmlns:a16="http://schemas.microsoft.com/office/drawing/2014/main" id="{10A042E1-5EF4-B04F-4ED5-04A33EC12AF7}"/>
              </a:ext>
            </a:extLst>
          </p:cNvPr>
          <p:cNvSpPr txBox="1"/>
          <p:nvPr/>
        </p:nvSpPr>
        <p:spPr>
          <a:xfrm>
            <a:off x="5578463" y="3212566"/>
            <a:ext cx="303288" cy="523220"/>
          </a:xfrm>
          <a:prstGeom prst="rect">
            <a:avLst/>
          </a:prstGeom>
          <a:noFill/>
        </p:spPr>
        <p:txBody>
          <a:bodyPr wrap="none" rtlCol="0">
            <a:spAutoFit/>
          </a:bodyPr>
          <a:lstStyle/>
          <a:p>
            <a:r>
              <a:rPr lang="en-US" sz="2800" b="1" i="1" dirty="0">
                <a:solidFill>
                  <a:schemeClr val="accent2">
                    <a:lumMod val="75000"/>
                  </a:schemeClr>
                </a:solidFill>
              </a:rPr>
              <a:t>J</a:t>
            </a:r>
          </a:p>
        </p:txBody>
      </p:sp>
      <p:sp>
        <p:nvSpPr>
          <p:cNvPr id="8" name="TextBox 7">
            <a:extLst>
              <a:ext uri="{FF2B5EF4-FFF2-40B4-BE49-F238E27FC236}">
                <a16:creationId xmlns:a16="http://schemas.microsoft.com/office/drawing/2014/main" id="{5E20F85A-BB76-0C2C-7BA6-DE343085AAF9}"/>
              </a:ext>
            </a:extLst>
          </p:cNvPr>
          <p:cNvSpPr txBox="1"/>
          <p:nvPr/>
        </p:nvSpPr>
        <p:spPr>
          <a:xfrm>
            <a:off x="4684643" y="3659467"/>
            <a:ext cx="413896" cy="523220"/>
          </a:xfrm>
          <a:prstGeom prst="rect">
            <a:avLst/>
          </a:prstGeom>
          <a:noFill/>
        </p:spPr>
        <p:txBody>
          <a:bodyPr wrap="none" rtlCol="0">
            <a:spAutoFit/>
          </a:bodyPr>
          <a:lstStyle/>
          <a:p>
            <a:r>
              <a:rPr lang="en-US" sz="2800" b="1" i="1" dirty="0">
                <a:solidFill>
                  <a:schemeClr val="accent2">
                    <a:lumMod val="75000"/>
                  </a:schemeClr>
                </a:solidFill>
              </a:rPr>
              <a:t>A</a:t>
            </a:r>
          </a:p>
        </p:txBody>
      </p:sp>
      <p:sp>
        <p:nvSpPr>
          <p:cNvPr id="9" name="TextBox 8">
            <a:extLst>
              <a:ext uri="{FF2B5EF4-FFF2-40B4-BE49-F238E27FC236}">
                <a16:creationId xmlns:a16="http://schemas.microsoft.com/office/drawing/2014/main" id="{A6993495-3DBF-C56A-AA46-18B04BB1E052}"/>
              </a:ext>
            </a:extLst>
          </p:cNvPr>
          <p:cNvSpPr txBox="1"/>
          <p:nvPr/>
        </p:nvSpPr>
        <p:spPr>
          <a:xfrm>
            <a:off x="4924605" y="4037938"/>
            <a:ext cx="359394" cy="523220"/>
          </a:xfrm>
          <a:prstGeom prst="rect">
            <a:avLst/>
          </a:prstGeom>
          <a:noFill/>
        </p:spPr>
        <p:txBody>
          <a:bodyPr wrap="none" rtlCol="0">
            <a:spAutoFit/>
          </a:bodyPr>
          <a:lstStyle/>
          <a:p>
            <a:r>
              <a:rPr lang="en-US" sz="2800" b="1" i="1" dirty="0">
                <a:solidFill>
                  <a:schemeClr val="accent2">
                    <a:lumMod val="75000"/>
                  </a:schemeClr>
                </a:solidFill>
              </a:rPr>
              <a:t>E</a:t>
            </a:r>
          </a:p>
        </p:txBody>
      </p:sp>
      <p:sp>
        <p:nvSpPr>
          <p:cNvPr id="10" name="TextBox 9">
            <a:extLst>
              <a:ext uri="{FF2B5EF4-FFF2-40B4-BE49-F238E27FC236}">
                <a16:creationId xmlns:a16="http://schemas.microsoft.com/office/drawing/2014/main" id="{09E9249C-136A-381A-383D-0D3FC1738312}"/>
              </a:ext>
            </a:extLst>
          </p:cNvPr>
          <p:cNvSpPr txBox="1"/>
          <p:nvPr/>
        </p:nvSpPr>
        <p:spPr>
          <a:xfrm>
            <a:off x="5996609" y="4472738"/>
            <a:ext cx="413896" cy="523220"/>
          </a:xfrm>
          <a:prstGeom prst="rect">
            <a:avLst/>
          </a:prstGeom>
          <a:noFill/>
        </p:spPr>
        <p:txBody>
          <a:bodyPr wrap="none" rtlCol="0">
            <a:spAutoFit/>
          </a:bodyPr>
          <a:lstStyle/>
          <a:p>
            <a:r>
              <a:rPr lang="en-US" sz="2800" b="1" i="1" dirty="0">
                <a:solidFill>
                  <a:schemeClr val="accent2">
                    <a:lumMod val="75000"/>
                  </a:schemeClr>
                </a:solidFill>
              </a:rPr>
              <a:t>D</a:t>
            </a:r>
          </a:p>
        </p:txBody>
      </p:sp>
      <p:sp>
        <p:nvSpPr>
          <p:cNvPr id="11" name="TextBox 10">
            <a:extLst>
              <a:ext uri="{FF2B5EF4-FFF2-40B4-BE49-F238E27FC236}">
                <a16:creationId xmlns:a16="http://schemas.microsoft.com/office/drawing/2014/main" id="{A5CCF311-92C2-2E05-C1C5-8B0527FCD6FE}"/>
              </a:ext>
            </a:extLst>
          </p:cNvPr>
          <p:cNvSpPr txBox="1"/>
          <p:nvPr/>
        </p:nvSpPr>
        <p:spPr>
          <a:xfrm>
            <a:off x="5747468" y="4928538"/>
            <a:ext cx="386644" cy="523220"/>
          </a:xfrm>
          <a:prstGeom prst="rect">
            <a:avLst/>
          </a:prstGeom>
          <a:noFill/>
        </p:spPr>
        <p:txBody>
          <a:bodyPr wrap="none" rtlCol="0">
            <a:spAutoFit/>
          </a:bodyPr>
          <a:lstStyle/>
          <a:p>
            <a:r>
              <a:rPr lang="en-US" sz="2800" b="1" i="1" dirty="0">
                <a:solidFill>
                  <a:schemeClr val="accent2">
                    <a:lumMod val="75000"/>
                  </a:schemeClr>
                </a:solidFill>
              </a:rPr>
              <a:t>B</a:t>
            </a:r>
          </a:p>
        </p:txBody>
      </p:sp>
      <p:sp>
        <p:nvSpPr>
          <p:cNvPr id="12" name="TextBox 11">
            <a:extLst>
              <a:ext uri="{FF2B5EF4-FFF2-40B4-BE49-F238E27FC236}">
                <a16:creationId xmlns:a16="http://schemas.microsoft.com/office/drawing/2014/main" id="{1C52FD69-4BC2-49BC-E9EC-7B2DF48BA416}"/>
              </a:ext>
            </a:extLst>
          </p:cNvPr>
          <p:cNvSpPr txBox="1"/>
          <p:nvPr/>
        </p:nvSpPr>
        <p:spPr>
          <a:xfrm>
            <a:off x="5164567" y="5360503"/>
            <a:ext cx="349776" cy="523220"/>
          </a:xfrm>
          <a:prstGeom prst="rect">
            <a:avLst/>
          </a:prstGeom>
          <a:noFill/>
        </p:spPr>
        <p:txBody>
          <a:bodyPr wrap="none" rtlCol="0">
            <a:spAutoFit/>
          </a:bodyPr>
          <a:lstStyle/>
          <a:p>
            <a:r>
              <a:rPr lang="en-US" sz="2800" b="1" i="1" dirty="0">
                <a:solidFill>
                  <a:schemeClr val="accent2">
                    <a:lumMod val="75000"/>
                  </a:schemeClr>
                </a:solidFill>
              </a:rPr>
              <a:t>F</a:t>
            </a:r>
          </a:p>
        </p:txBody>
      </p:sp>
      <p:pic>
        <p:nvPicPr>
          <p:cNvPr id="13" name="Audio 12">
            <a:hlinkClick r:id="" action="ppaction://media"/>
            <a:extLst>
              <a:ext uri="{FF2B5EF4-FFF2-40B4-BE49-F238E27FC236}">
                <a16:creationId xmlns:a16="http://schemas.microsoft.com/office/drawing/2014/main" id="{FF36EC86-D537-8DA6-6232-6C7B27D60CE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793910845"/>
      </p:ext>
    </p:extLst>
  </p:cSld>
  <p:clrMapOvr>
    <a:masterClrMapping/>
  </p:clrMapOvr>
  <mc:AlternateContent xmlns:mc="http://schemas.openxmlformats.org/markup-compatibility/2006" xmlns:p14="http://schemas.microsoft.com/office/powerpoint/2010/main">
    <mc:Choice Requires="p14">
      <p:transition spd="slow" p14:dur="2000" advTm="148501"/>
    </mc:Choice>
    <mc:Fallback xmlns="">
      <p:transition spd="slow" advTm="14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3"/>
                </p:tgtEl>
              </p:cMediaNode>
            </p:audio>
          </p:childTnLst>
        </p:cTn>
      </p:par>
    </p:tnLst>
    <p:bldLst>
      <p:bldP spid="2" grpId="0"/>
      <p:bldP spid="3" grpId="0"/>
      <p:bldP spid="4" grpId="0"/>
      <p:bldP spid="6" grpId="0"/>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4B177F-F573-F812-6284-40061FAE8F10}"/>
              </a:ext>
            </a:extLst>
          </p:cNvPr>
          <p:cNvSpPr>
            <a:spLocks noGrp="1"/>
          </p:cNvSpPr>
          <p:nvPr>
            <p:ph idx="1"/>
          </p:nvPr>
        </p:nvSpPr>
        <p:spPr>
          <a:xfrm>
            <a:off x="119270" y="291547"/>
            <a:ext cx="11926956" cy="6427305"/>
          </a:xfrm>
        </p:spPr>
        <p:txBody>
          <a:bodyPr>
            <a:normAutofit lnSpcReduction="10000"/>
          </a:bodyPr>
          <a:lstStyle/>
          <a:p>
            <a:pPr marL="0" indent="0">
              <a:buNone/>
            </a:pPr>
            <a:r>
              <a:rPr lang="en-US" b="1" dirty="0">
                <a:solidFill>
                  <a:schemeClr val="accent6">
                    <a:lumMod val="75000"/>
                  </a:schemeClr>
                </a:solidFill>
              </a:rPr>
              <a:t>Complete the third conditional sentences with the correct form of the verbs.</a:t>
            </a:r>
          </a:p>
          <a:p>
            <a:pPr marL="0" indent="0">
              <a:buNone/>
            </a:pPr>
            <a:r>
              <a:rPr lang="en-US" dirty="0"/>
              <a:t>If you </a:t>
            </a:r>
            <a:r>
              <a:rPr lang="en-US" b="1" i="1" u="sng" dirty="0">
                <a:solidFill>
                  <a:schemeClr val="accent2">
                    <a:lumMod val="75000"/>
                  </a:schemeClr>
                </a:solidFill>
              </a:rPr>
              <a:t>hadn’t helped </a:t>
            </a:r>
            <a:r>
              <a:rPr lang="en-US" dirty="0"/>
              <a:t>me</a:t>
            </a:r>
            <a:r>
              <a:rPr lang="en-US" i="1" dirty="0"/>
              <a:t>, </a:t>
            </a:r>
            <a:r>
              <a:rPr lang="en-US" dirty="0"/>
              <a:t>I </a:t>
            </a:r>
            <a:r>
              <a:rPr lang="en-US" b="1" i="1" u="sng" dirty="0">
                <a:solidFill>
                  <a:schemeClr val="accent2">
                    <a:lumMod val="75000"/>
                  </a:schemeClr>
                </a:solidFill>
              </a:rPr>
              <a:t>wouldn’t have finished </a:t>
            </a:r>
            <a:r>
              <a:rPr lang="en-US" dirty="0"/>
              <a:t>on time, (not help, not finish)</a:t>
            </a:r>
          </a:p>
          <a:p>
            <a:pPr marL="514350" indent="-514350">
              <a:buFont typeface="+mj-lt"/>
              <a:buAutoNum type="arabicPeriod"/>
            </a:pPr>
            <a:r>
              <a:rPr lang="en-US" dirty="0"/>
              <a:t>We _______________ if our best player __________injured, (win, not be)</a:t>
            </a:r>
          </a:p>
          <a:p>
            <a:pPr marL="514350" indent="-514350">
              <a:buFont typeface="+mj-lt"/>
              <a:buAutoNum type="arabicPeriod"/>
            </a:pPr>
            <a:r>
              <a:rPr lang="en-US" dirty="0"/>
              <a:t>If she ________ he was so mean, she _________________ him. (know, not marry)</a:t>
            </a:r>
          </a:p>
          <a:p>
            <a:pPr marL="514350" indent="-514350">
              <a:buFont typeface="+mj-lt"/>
              <a:buAutoNum type="arabicPeriod"/>
            </a:pPr>
            <a:r>
              <a:rPr lang="en-US" dirty="0"/>
              <a:t>I _____________you some money if you _________me. (lend, ask)</a:t>
            </a:r>
          </a:p>
          <a:p>
            <a:pPr marL="514350" indent="-514350">
              <a:buFont typeface="+mj-lt"/>
              <a:buAutoNum type="arabicPeriod"/>
            </a:pPr>
            <a:r>
              <a:rPr lang="en-US" dirty="0"/>
              <a:t>If we ________ more time, we _____________ another day in London.(have, spend)</a:t>
            </a:r>
          </a:p>
          <a:p>
            <a:pPr marL="514350" indent="-514350">
              <a:buFont typeface="+mj-lt"/>
              <a:buAutoNum type="arabicPeriod"/>
            </a:pPr>
            <a:r>
              <a:rPr lang="en-US" dirty="0"/>
              <a:t>I ________________ to help you if you _______me about it earlier. (be able, tell)</a:t>
            </a:r>
          </a:p>
          <a:p>
            <a:pPr marL="514350" indent="-514350">
              <a:buFont typeface="+mj-lt"/>
              <a:buAutoNum type="arabicPeriod"/>
            </a:pPr>
            <a:r>
              <a:rPr lang="en-US" dirty="0"/>
              <a:t>If you ____________me yesterday, I _________________ my plans. (ask, change)</a:t>
            </a:r>
          </a:p>
          <a:p>
            <a:pPr marL="514350" indent="-514350">
              <a:buFont typeface="+mj-lt"/>
              <a:buAutoNum type="arabicPeriod"/>
            </a:pPr>
            <a:r>
              <a:rPr lang="en-US" dirty="0"/>
              <a:t>You _______________ the weekend if you ___________with us. (enjoy, come)</a:t>
            </a:r>
          </a:p>
          <a:p>
            <a:pPr marL="0" indent="0">
              <a:buNone/>
            </a:pPr>
            <a:endParaRPr lang="en-US" dirty="0"/>
          </a:p>
          <a:p>
            <a:pPr marL="0" indent="0">
              <a:buNone/>
            </a:pPr>
            <a:endParaRPr lang="en-US" dirty="0"/>
          </a:p>
        </p:txBody>
      </p:sp>
      <p:sp>
        <p:nvSpPr>
          <p:cNvPr id="2" name="TextBox 1">
            <a:extLst>
              <a:ext uri="{FF2B5EF4-FFF2-40B4-BE49-F238E27FC236}">
                <a16:creationId xmlns:a16="http://schemas.microsoft.com/office/drawing/2014/main" id="{6D23C965-7BF3-FADE-935E-28EB26358B63}"/>
              </a:ext>
            </a:extLst>
          </p:cNvPr>
          <p:cNvSpPr txBox="1"/>
          <p:nvPr/>
        </p:nvSpPr>
        <p:spPr>
          <a:xfrm>
            <a:off x="1311965" y="1205948"/>
            <a:ext cx="2570921" cy="461665"/>
          </a:xfrm>
          <a:prstGeom prst="rect">
            <a:avLst/>
          </a:prstGeom>
          <a:noFill/>
        </p:spPr>
        <p:txBody>
          <a:bodyPr wrap="square" rtlCol="0">
            <a:spAutoFit/>
          </a:bodyPr>
          <a:lstStyle/>
          <a:p>
            <a:r>
              <a:rPr lang="en-US" sz="2400" b="1" dirty="0">
                <a:solidFill>
                  <a:schemeClr val="accent2">
                    <a:lumMod val="75000"/>
                  </a:schemeClr>
                </a:solidFill>
              </a:rPr>
              <a:t>would have won</a:t>
            </a:r>
          </a:p>
        </p:txBody>
      </p:sp>
      <p:sp>
        <p:nvSpPr>
          <p:cNvPr id="4" name="TextBox 3">
            <a:extLst>
              <a:ext uri="{FF2B5EF4-FFF2-40B4-BE49-F238E27FC236}">
                <a16:creationId xmlns:a16="http://schemas.microsoft.com/office/drawing/2014/main" id="{B207C030-B3AD-5193-6531-874B29FA7391}"/>
              </a:ext>
            </a:extLst>
          </p:cNvPr>
          <p:cNvSpPr txBox="1"/>
          <p:nvPr/>
        </p:nvSpPr>
        <p:spPr>
          <a:xfrm>
            <a:off x="6553200" y="1170657"/>
            <a:ext cx="2570921" cy="461665"/>
          </a:xfrm>
          <a:prstGeom prst="rect">
            <a:avLst/>
          </a:prstGeom>
          <a:noFill/>
        </p:spPr>
        <p:txBody>
          <a:bodyPr wrap="square" rtlCol="0">
            <a:spAutoFit/>
          </a:bodyPr>
          <a:lstStyle/>
          <a:p>
            <a:r>
              <a:rPr lang="en-US" sz="2400" b="1" dirty="0">
                <a:solidFill>
                  <a:schemeClr val="accent2">
                    <a:lumMod val="75000"/>
                  </a:schemeClr>
                </a:solidFill>
              </a:rPr>
              <a:t>hadn’t been </a:t>
            </a:r>
          </a:p>
        </p:txBody>
      </p:sp>
      <p:sp>
        <p:nvSpPr>
          <p:cNvPr id="5" name="TextBox 4">
            <a:extLst>
              <a:ext uri="{FF2B5EF4-FFF2-40B4-BE49-F238E27FC236}">
                <a16:creationId xmlns:a16="http://schemas.microsoft.com/office/drawing/2014/main" id="{454A933B-3A90-9756-5BB3-69B4B42DBC50}"/>
              </a:ext>
            </a:extLst>
          </p:cNvPr>
          <p:cNvSpPr txBox="1"/>
          <p:nvPr/>
        </p:nvSpPr>
        <p:spPr>
          <a:xfrm>
            <a:off x="1487557" y="1632322"/>
            <a:ext cx="2570921" cy="461665"/>
          </a:xfrm>
          <a:prstGeom prst="rect">
            <a:avLst/>
          </a:prstGeom>
          <a:noFill/>
        </p:spPr>
        <p:txBody>
          <a:bodyPr wrap="square" rtlCol="0">
            <a:spAutoFit/>
          </a:bodyPr>
          <a:lstStyle/>
          <a:p>
            <a:r>
              <a:rPr lang="en-US" sz="2400" b="1" dirty="0">
                <a:solidFill>
                  <a:schemeClr val="accent2">
                    <a:lumMod val="75000"/>
                  </a:schemeClr>
                </a:solidFill>
              </a:rPr>
              <a:t>had known</a:t>
            </a:r>
          </a:p>
        </p:txBody>
      </p:sp>
      <p:sp>
        <p:nvSpPr>
          <p:cNvPr id="6" name="TextBox 5">
            <a:extLst>
              <a:ext uri="{FF2B5EF4-FFF2-40B4-BE49-F238E27FC236}">
                <a16:creationId xmlns:a16="http://schemas.microsoft.com/office/drawing/2014/main" id="{8D9B3E34-DE80-0B65-7A0A-EE936834D5B6}"/>
              </a:ext>
            </a:extLst>
          </p:cNvPr>
          <p:cNvSpPr txBox="1"/>
          <p:nvPr/>
        </p:nvSpPr>
        <p:spPr>
          <a:xfrm>
            <a:off x="6082748" y="1632322"/>
            <a:ext cx="3207026" cy="461665"/>
          </a:xfrm>
          <a:prstGeom prst="rect">
            <a:avLst/>
          </a:prstGeom>
          <a:noFill/>
        </p:spPr>
        <p:txBody>
          <a:bodyPr wrap="square" rtlCol="0">
            <a:spAutoFit/>
          </a:bodyPr>
          <a:lstStyle/>
          <a:p>
            <a:r>
              <a:rPr lang="en-US" sz="2400" b="1" dirty="0">
                <a:solidFill>
                  <a:schemeClr val="accent2">
                    <a:lumMod val="75000"/>
                  </a:schemeClr>
                </a:solidFill>
              </a:rPr>
              <a:t>wouldn’t have married</a:t>
            </a:r>
          </a:p>
        </p:txBody>
      </p:sp>
      <p:sp>
        <p:nvSpPr>
          <p:cNvPr id="7" name="TextBox 6">
            <a:extLst>
              <a:ext uri="{FF2B5EF4-FFF2-40B4-BE49-F238E27FC236}">
                <a16:creationId xmlns:a16="http://schemas.microsoft.com/office/drawing/2014/main" id="{15053D70-5E86-00ED-9BEF-0933A97B57B4}"/>
              </a:ext>
            </a:extLst>
          </p:cNvPr>
          <p:cNvSpPr txBox="1"/>
          <p:nvPr/>
        </p:nvSpPr>
        <p:spPr>
          <a:xfrm>
            <a:off x="894522" y="2485070"/>
            <a:ext cx="2570921" cy="461665"/>
          </a:xfrm>
          <a:prstGeom prst="rect">
            <a:avLst/>
          </a:prstGeom>
          <a:noFill/>
        </p:spPr>
        <p:txBody>
          <a:bodyPr wrap="square" rtlCol="0">
            <a:spAutoFit/>
          </a:bodyPr>
          <a:lstStyle/>
          <a:p>
            <a:r>
              <a:rPr lang="en-US" sz="2400" b="1" dirty="0">
                <a:solidFill>
                  <a:schemeClr val="accent2">
                    <a:lumMod val="75000"/>
                  </a:schemeClr>
                </a:solidFill>
              </a:rPr>
              <a:t>would have lent</a:t>
            </a:r>
          </a:p>
        </p:txBody>
      </p:sp>
      <p:sp>
        <p:nvSpPr>
          <p:cNvPr id="8" name="TextBox 7">
            <a:extLst>
              <a:ext uri="{FF2B5EF4-FFF2-40B4-BE49-F238E27FC236}">
                <a16:creationId xmlns:a16="http://schemas.microsoft.com/office/drawing/2014/main" id="{FF07E24A-2926-A13F-C9E5-E35FA4F0A38D}"/>
              </a:ext>
            </a:extLst>
          </p:cNvPr>
          <p:cNvSpPr txBox="1"/>
          <p:nvPr/>
        </p:nvSpPr>
        <p:spPr>
          <a:xfrm>
            <a:off x="6553199" y="2485069"/>
            <a:ext cx="2570921" cy="461665"/>
          </a:xfrm>
          <a:prstGeom prst="rect">
            <a:avLst/>
          </a:prstGeom>
          <a:noFill/>
        </p:spPr>
        <p:txBody>
          <a:bodyPr wrap="square" rtlCol="0">
            <a:spAutoFit/>
          </a:bodyPr>
          <a:lstStyle/>
          <a:p>
            <a:r>
              <a:rPr lang="en-US" sz="2400" b="1" dirty="0">
                <a:solidFill>
                  <a:schemeClr val="accent2">
                    <a:lumMod val="75000"/>
                  </a:schemeClr>
                </a:solidFill>
              </a:rPr>
              <a:t>had asked</a:t>
            </a:r>
          </a:p>
        </p:txBody>
      </p:sp>
      <p:sp>
        <p:nvSpPr>
          <p:cNvPr id="9" name="TextBox 8">
            <a:extLst>
              <a:ext uri="{FF2B5EF4-FFF2-40B4-BE49-F238E27FC236}">
                <a16:creationId xmlns:a16="http://schemas.microsoft.com/office/drawing/2014/main" id="{3D5B9228-73E6-D024-937D-DA1882244BD9}"/>
              </a:ext>
            </a:extLst>
          </p:cNvPr>
          <p:cNvSpPr txBox="1"/>
          <p:nvPr/>
        </p:nvSpPr>
        <p:spPr>
          <a:xfrm>
            <a:off x="1487557" y="2930892"/>
            <a:ext cx="2570921" cy="461665"/>
          </a:xfrm>
          <a:prstGeom prst="rect">
            <a:avLst/>
          </a:prstGeom>
          <a:noFill/>
        </p:spPr>
        <p:txBody>
          <a:bodyPr wrap="square" rtlCol="0">
            <a:spAutoFit/>
          </a:bodyPr>
          <a:lstStyle/>
          <a:p>
            <a:r>
              <a:rPr lang="en-US" sz="2400" b="1" dirty="0">
                <a:solidFill>
                  <a:schemeClr val="accent2">
                    <a:lumMod val="75000"/>
                  </a:schemeClr>
                </a:solidFill>
              </a:rPr>
              <a:t>had had</a:t>
            </a:r>
          </a:p>
        </p:txBody>
      </p:sp>
      <p:sp>
        <p:nvSpPr>
          <p:cNvPr id="10" name="TextBox 9">
            <a:extLst>
              <a:ext uri="{FF2B5EF4-FFF2-40B4-BE49-F238E27FC236}">
                <a16:creationId xmlns:a16="http://schemas.microsoft.com/office/drawing/2014/main" id="{3730D105-6BFB-530C-0559-C193C6C1B8A7}"/>
              </a:ext>
            </a:extLst>
          </p:cNvPr>
          <p:cNvSpPr txBox="1"/>
          <p:nvPr/>
        </p:nvSpPr>
        <p:spPr>
          <a:xfrm>
            <a:off x="5102088" y="2922893"/>
            <a:ext cx="2570921" cy="461665"/>
          </a:xfrm>
          <a:prstGeom prst="rect">
            <a:avLst/>
          </a:prstGeom>
          <a:noFill/>
        </p:spPr>
        <p:txBody>
          <a:bodyPr wrap="square" rtlCol="0">
            <a:spAutoFit/>
          </a:bodyPr>
          <a:lstStyle/>
          <a:p>
            <a:r>
              <a:rPr lang="en-US" sz="2400" b="1" dirty="0">
                <a:solidFill>
                  <a:schemeClr val="accent2">
                    <a:lumMod val="75000"/>
                  </a:schemeClr>
                </a:solidFill>
              </a:rPr>
              <a:t>would have spent</a:t>
            </a:r>
          </a:p>
        </p:txBody>
      </p:sp>
      <p:sp>
        <p:nvSpPr>
          <p:cNvPr id="11" name="TextBox 10">
            <a:extLst>
              <a:ext uri="{FF2B5EF4-FFF2-40B4-BE49-F238E27FC236}">
                <a16:creationId xmlns:a16="http://schemas.microsoft.com/office/drawing/2014/main" id="{C74A839E-DD50-875F-6B2D-B66D70B31EBB}"/>
              </a:ext>
            </a:extLst>
          </p:cNvPr>
          <p:cNvSpPr txBox="1"/>
          <p:nvPr/>
        </p:nvSpPr>
        <p:spPr>
          <a:xfrm>
            <a:off x="894521" y="3749213"/>
            <a:ext cx="2988365" cy="461665"/>
          </a:xfrm>
          <a:prstGeom prst="rect">
            <a:avLst/>
          </a:prstGeom>
          <a:noFill/>
        </p:spPr>
        <p:txBody>
          <a:bodyPr wrap="square" rtlCol="0">
            <a:spAutoFit/>
          </a:bodyPr>
          <a:lstStyle/>
          <a:p>
            <a:r>
              <a:rPr lang="en-US" sz="2400" b="1" dirty="0">
                <a:solidFill>
                  <a:schemeClr val="accent2">
                    <a:lumMod val="75000"/>
                  </a:schemeClr>
                </a:solidFill>
              </a:rPr>
              <a:t>would have been able</a:t>
            </a:r>
          </a:p>
        </p:txBody>
      </p:sp>
      <p:sp>
        <p:nvSpPr>
          <p:cNvPr id="12" name="TextBox 11">
            <a:extLst>
              <a:ext uri="{FF2B5EF4-FFF2-40B4-BE49-F238E27FC236}">
                <a16:creationId xmlns:a16="http://schemas.microsoft.com/office/drawing/2014/main" id="{015D7AA7-0FE3-62B3-ACBA-1AA1D4819F84}"/>
              </a:ext>
            </a:extLst>
          </p:cNvPr>
          <p:cNvSpPr txBox="1"/>
          <p:nvPr/>
        </p:nvSpPr>
        <p:spPr>
          <a:xfrm>
            <a:off x="6321287" y="3749213"/>
            <a:ext cx="2570921" cy="461665"/>
          </a:xfrm>
          <a:prstGeom prst="rect">
            <a:avLst/>
          </a:prstGeom>
          <a:noFill/>
        </p:spPr>
        <p:txBody>
          <a:bodyPr wrap="square" rtlCol="0">
            <a:spAutoFit/>
          </a:bodyPr>
          <a:lstStyle/>
          <a:p>
            <a:r>
              <a:rPr lang="en-US" sz="2400" b="1" dirty="0">
                <a:solidFill>
                  <a:schemeClr val="accent2">
                    <a:lumMod val="75000"/>
                  </a:schemeClr>
                </a:solidFill>
              </a:rPr>
              <a:t>had told</a:t>
            </a:r>
          </a:p>
        </p:txBody>
      </p:sp>
      <p:sp>
        <p:nvSpPr>
          <p:cNvPr id="13" name="TextBox 12">
            <a:extLst>
              <a:ext uri="{FF2B5EF4-FFF2-40B4-BE49-F238E27FC236}">
                <a16:creationId xmlns:a16="http://schemas.microsoft.com/office/drawing/2014/main" id="{B0F979EF-6C35-A3FD-4332-3CA7DDBFAABE}"/>
              </a:ext>
            </a:extLst>
          </p:cNvPr>
          <p:cNvSpPr txBox="1"/>
          <p:nvPr/>
        </p:nvSpPr>
        <p:spPr>
          <a:xfrm>
            <a:off x="1803951" y="4551691"/>
            <a:ext cx="1586947" cy="461665"/>
          </a:xfrm>
          <a:prstGeom prst="rect">
            <a:avLst/>
          </a:prstGeom>
          <a:noFill/>
        </p:spPr>
        <p:txBody>
          <a:bodyPr wrap="square" rtlCol="0">
            <a:spAutoFit/>
          </a:bodyPr>
          <a:lstStyle/>
          <a:p>
            <a:r>
              <a:rPr lang="en-US" sz="2400" b="1" dirty="0">
                <a:solidFill>
                  <a:schemeClr val="accent2">
                    <a:lumMod val="75000"/>
                  </a:schemeClr>
                </a:solidFill>
              </a:rPr>
              <a:t>had asked</a:t>
            </a:r>
          </a:p>
        </p:txBody>
      </p:sp>
      <p:sp>
        <p:nvSpPr>
          <p:cNvPr id="14" name="TextBox 13">
            <a:extLst>
              <a:ext uri="{FF2B5EF4-FFF2-40B4-BE49-F238E27FC236}">
                <a16:creationId xmlns:a16="http://schemas.microsoft.com/office/drawing/2014/main" id="{873FA7D8-7D08-12F4-D6E8-098C6336B810}"/>
              </a:ext>
            </a:extLst>
          </p:cNvPr>
          <p:cNvSpPr txBox="1"/>
          <p:nvPr/>
        </p:nvSpPr>
        <p:spPr>
          <a:xfrm>
            <a:off x="5956852" y="4494500"/>
            <a:ext cx="3167268" cy="461665"/>
          </a:xfrm>
          <a:prstGeom prst="rect">
            <a:avLst/>
          </a:prstGeom>
          <a:noFill/>
        </p:spPr>
        <p:txBody>
          <a:bodyPr wrap="square" rtlCol="0">
            <a:spAutoFit/>
          </a:bodyPr>
          <a:lstStyle/>
          <a:p>
            <a:r>
              <a:rPr lang="en-US" sz="2400" b="1" dirty="0">
                <a:solidFill>
                  <a:schemeClr val="accent2">
                    <a:lumMod val="75000"/>
                  </a:schemeClr>
                </a:solidFill>
              </a:rPr>
              <a:t>wouldn’t have changed</a:t>
            </a:r>
          </a:p>
        </p:txBody>
      </p:sp>
      <p:sp>
        <p:nvSpPr>
          <p:cNvPr id="15" name="TextBox 14">
            <a:extLst>
              <a:ext uri="{FF2B5EF4-FFF2-40B4-BE49-F238E27FC236}">
                <a16:creationId xmlns:a16="http://schemas.microsoft.com/office/drawing/2014/main" id="{AAA17AF0-C9B2-DD23-DB25-2B9E546BDCC7}"/>
              </a:ext>
            </a:extLst>
          </p:cNvPr>
          <p:cNvSpPr txBox="1"/>
          <p:nvPr/>
        </p:nvSpPr>
        <p:spPr>
          <a:xfrm>
            <a:off x="1311963" y="5354169"/>
            <a:ext cx="2988365" cy="461665"/>
          </a:xfrm>
          <a:prstGeom prst="rect">
            <a:avLst/>
          </a:prstGeom>
          <a:noFill/>
        </p:spPr>
        <p:txBody>
          <a:bodyPr wrap="square" rtlCol="0">
            <a:spAutoFit/>
          </a:bodyPr>
          <a:lstStyle/>
          <a:p>
            <a:r>
              <a:rPr lang="en-US" sz="2400" b="1" dirty="0">
                <a:solidFill>
                  <a:schemeClr val="accent2">
                    <a:lumMod val="75000"/>
                  </a:schemeClr>
                </a:solidFill>
              </a:rPr>
              <a:t>would have enjoyed</a:t>
            </a:r>
          </a:p>
        </p:txBody>
      </p:sp>
      <p:sp>
        <p:nvSpPr>
          <p:cNvPr id="16" name="TextBox 15">
            <a:extLst>
              <a:ext uri="{FF2B5EF4-FFF2-40B4-BE49-F238E27FC236}">
                <a16:creationId xmlns:a16="http://schemas.microsoft.com/office/drawing/2014/main" id="{ABA9E274-5457-A388-A3B0-2D2D7DD0D851}"/>
              </a:ext>
            </a:extLst>
          </p:cNvPr>
          <p:cNvSpPr txBox="1"/>
          <p:nvPr/>
        </p:nvSpPr>
        <p:spPr>
          <a:xfrm>
            <a:off x="6887816" y="5371886"/>
            <a:ext cx="2570921" cy="461665"/>
          </a:xfrm>
          <a:prstGeom prst="rect">
            <a:avLst/>
          </a:prstGeom>
          <a:noFill/>
        </p:spPr>
        <p:txBody>
          <a:bodyPr wrap="square" rtlCol="0">
            <a:spAutoFit/>
          </a:bodyPr>
          <a:lstStyle/>
          <a:p>
            <a:r>
              <a:rPr lang="en-US" sz="2400" b="1" dirty="0">
                <a:solidFill>
                  <a:schemeClr val="accent2">
                    <a:lumMod val="75000"/>
                  </a:schemeClr>
                </a:solidFill>
              </a:rPr>
              <a:t>had come</a:t>
            </a:r>
          </a:p>
        </p:txBody>
      </p:sp>
      <p:pic>
        <p:nvPicPr>
          <p:cNvPr id="17" name="Audio 16">
            <a:hlinkClick r:id="" action="ppaction://media"/>
            <a:extLst>
              <a:ext uri="{FF2B5EF4-FFF2-40B4-BE49-F238E27FC236}">
                <a16:creationId xmlns:a16="http://schemas.microsoft.com/office/drawing/2014/main" id="{6C4225CF-9BC4-D205-D25E-A0916E83CE56}"/>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941404575"/>
      </p:ext>
    </p:extLst>
  </p:cSld>
  <p:clrMapOvr>
    <a:masterClrMapping/>
  </p:clrMapOvr>
  <mc:AlternateContent xmlns:mc="http://schemas.openxmlformats.org/markup-compatibility/2006" xmlns:p14="http://schemas.microsoft.com/office/powerpoint/2010/main">
    <mc:Choice Requires="p14">
      <p:transition spd="slow" p14:dur="2000" advTm="70161"/>
    </mc:Choice>
    <mc:Fallback xmlns="">
      <p:transition spd="slow" advTm="7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7</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a:t>
            </a:r>
          </a:p>
          <a:p>
            <a:pPr marL="0" indent="0" algn="ctr">
              <a:lnSpc>
                <a:spcPct val="200000"/>
              </a:lnSpc>
              <a:buNone/>
            </a:pPr>
            <a:r>
              <a:rPr lang="en-US" sz="4400" b="1" dirty="0">
                <a:solidFill>
                  <a:schemeClr val="accent2">
                    <a:lumMod val="75000"/>
                  </a:schemeClr>
                </a:solidFill>
                <a:latin typeface="Calibri" panose="020F0502020204030204" pitchFamily="34" charset="0"/>
                <a:ea typeface="Calibri" panose="020F0502020204030204" pitchFamily="34" charset="0"/>
                <a:cs typeface="Arial" panose="020B0604020202020204" pitchFamily="34" charset="0"/>
              </a:rPr>
              <a:t>2</a:t>
            </a: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READING</a:t>
            </a:r>
            <a:endParaRPr lang="en-US" sz="4400" b="1" dirty="0">
              <a:solidFill>
                <a:schemeClr val="accent2">
                  <a:lumMod val="75000"/>
                </a:schemeClr>
              </a:solidFill>
              <a:latin typeface="Calibri" panose="020F0502020204030204" pitchFamily="34" charset="0"/>
              <a:cs typeface="Arial" panose="020B0604020202020204" pitchFamily="34" charset="0"/>
            </a:endParaRPr>
          </a:p>
          <a:p>
            <a:pPr marL="0" indent="0" algn="ctr">
              <a:lnSpc>
                <a:spcPct val="200000"/>
              </a:lnSpc>
              <a:buNone/>
            </a:pP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FEAFE86D-EF1B-3716-CB50-094D279C22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52469454"/>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25FBC3-1CDD-EA98-A53E-52DADF2E4BB9}"/>
              </a:ext>
            </a:extLst>
          </p:cNvPr>
          <p:cNvSpPr>
            <a:spLocks noGrp="1"/>
          </p:cNvSpPr>
          <p:nvPr>
            <p:ph idx="1"/>
          </p:nvPr>
        </p:nvSpPr>
        <p:spPr>
          <a:xfrm>
            <a:off x="0" y="132522"/>
            <a:ext cx="11353800" cy="6044441"/>
          </a:xfrm>
        </p:spPr>
        <p:txBody>
          <a:bodyPr/>
          <a:lstStyle/>
          <a:p>
            <a:pPr marL="0" indent="0">
              <a:buNone/>
            </a:pPr>
            <a:r>
              <a:rPr lang="en-US" b="1" dirty="0">
                <a:solidFill>
                  <a:schemeClr val="accent6">
                    <a:lumMod val="75000"/>
                  </a:schemeClr>
                </a:solidFill>
              </a:rPr>
              <a:t>Read the article. </a:t>
            </a:r>
          </a:p>
          <a:p>
            <a:pPr marL="0" indent="0">
              <a:buNone/>
            </a:pPr>
            <a:r>
              <a:rPr lang="en-US" b="1" dirty="0">
                <a:solidFill>
                  <a:schemeClr val="accent6">
                    <a:lumMod val="75000"/>
                  </a:schemeClr>
                </a:solidFill>
              </a:rPr>
              <a:t>Match the exercises </a:t>
            </a:r>
          </a:p>
          <a:p>
            <a:pPr marL="0" indent="0">
              <a:buNone/>
            </a:pPr>
            <a:r>
              <a:rPr lang="en-US" b="1" dirty="0">
                <a:solidFill>
                  <a:schemeClr val="accent6">
                    <a:lumMod val="75000"/>
                  </a:schemeClr>
                </a:solidFill>
              </a:rPr>
              <a:t>A-D to paragraphs 1-4.</a:t>
            </a:r>
          </a:p>
          <a:p>
            <a:pPr marL="0" indent="0">
              <a:buNone/>
            </a:pPr>
            <a:r>
              <a:rPr lang="en-US" b="1" dirty="0">
                <a:solidFill>
                  <a:schemeClr val="accent6">
                    <a:lumMod val="75000"/>
                  </a:schemeClr>
                </a:solidFill>
              </a:rPr>
              <a:t> </a:t>
            </a:r>
          </a:p>
          <a:p>
            <a:pPr marL="0" indent="0">
              <a:buNone/>
            </a:pPr>
            <a:endParaRPr lang="en-US" dirty="0"/>
          </a:p>
        </p:txBody>
      </p:sp>
      <p:pic>
        <p:nvPicPr>
          <p:cNvPr id="5" name="Picture 4">
            <a:extLst>
              <a:ext uri="{FF2B5EF4-FFF2-40B4-BE49-F238E27FC236}">
                <a16:creationId xmlns:a16="http://schemas.microsoft.com/office/drawing/2014/main" id="{0A7DF950-7B4D-6B83-B30C-557F98A29E26}"/>
              </a:ext>
            </a:extLst>
          </p:cNvPr>
          <p:cNvPicPr>
            <a:picLocks noChangeAspect="1"/>
          </p:cNvPicPr>
          <p:nvPr/>
        </p:nvPicPr>
        <p:blipFill rotWithShape="1">
          <a:blip r:embed="rId4"/>
          <a:srcRect t="3865"/>
          <a:stretch/>
        </p:blipFill>
        <p:spPr>
          <a:xfrm>
            <a:off x="3439818" y="0"/>
            <a:ext cx="8752182" cy="6857999"/>
          </a:xfrm>
          <a:prstGeom prst="rect">
            <a:avLst/>
          </a:prstGeom>
        </p:spPr>
      </p:pic>
      <p:pic>
        <p:nvPicPr>
          <p:cNvPr id="2" name="Audio 1">
            <a:hlinkClick r:id="" action="ppaction://media"/>
            <a:extLst>
              <a:ext uri="{FF2B5EF4-FFF2-40B4-BE49-F238E27FC236}">
                <a16:creationId xmlns:a16="http://schemas.microsoft.com/office/drawing/2014/main" id="{5472265F-D4E9-FA8C-8EA1-068C27D44C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36432907"/>
      </p:ext>
    </p:extLst>
  </p:cSld>
  <p:clrMapOvr>
    <a:masterClrMapping/>
  </p:clrMapOvr>
  <mc:AlternateContent xmlns:mc="http://schemas.openxmlformats.org/markup-compatibility/2006" xmlns:p14="http://schemas.microsoft.com/office/powerpoint/2010/main">
    <mc:Choice Requires="p14">
      <p:transition spd="slow" p14:dur="2000" advTm="30985"/>
    </mc:Choice>
    <mc:Fallback xmlns="">
      <p:transition spd="slow" advTm="3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858B16-D7E9-3064-AFB6-268A43FBD444}"/>
              </a:ext>
            </a:extLst>
          </p:cNvPr>
          <p:cNvPicPr>
            <a:picLocks noGrp="1" noChangeAspect="1"/>
          </p:cNvPicPr>
          <p:nvPr>
            <p:ph idx="1"/>
          </p:nvPr>
        </p:nvPicPr>
        <p:blipFill>
          <a:blip r:embed="rId5"/>
          <a:stretch>
            <a:fillRect/>
          </a:stretch>
        </p:blipFill>
        <p:spPr>
          <a:xfrm>
            <a:off x="930965" y="1490527"/>
            <a:ext cx="10515600" cy="3995873"/>
          </a:xfrm>
        </p:spPr>
      </p:pic>
      <p:sp>
        <p:nvSpPr>
          <p:cNvPr id="2" name="TextBox 1">
            <a:extLst>
              <a:ext uri="{FF2B5EF4-FFF2-40B4-BE49-F238E27FC236}">
                <a16:creationId xmlns:a16="http://schemas.microsoft.com/office/drawing/2014/main" id="{C2B3F48C-0C6D-6DB3-E577-CF595C3E54BC}"/>
              </a:ext>
            </a:extLst>
          </p:cNvPr>
          <p:cNvSpPr txBox="1"/>
          <p:nvPr/>
        </p:nvSpPr>
        <p:spPr>
          <a:xfrm>
            <a:off x="930965" y="5857461"/>
            <a:ext cx="10515600" cy="523220"/>
          </a:xfrm>
          <a:prstGeom prst="rect">
            <a:avLst/>
          </a:prstGeom>
          <a:noFill/>
        </p:spPr>
        <p:txBody>
          <a:bodyPr wrap="square" rtlCol="0">
            <a:spAutoFit/>
          </a:bodyPr>
          <a:lstStyle/>
          <a:p>
            <a:pPr algn="ctr"/>
            <a:r>
              <a:rPr lang="en-US" sz="2800" b="1" dirty="0">
                <a:solidFill>
                  <a:schemeClr val="accent2">
                    <a:lumMod val="75000"/>
                  </a:schemeClr>
                </a:solidFill>
              </a:rPr>
              <a:t>1 B	/ 	2 D	/ 	3 A	/ 	4 C </a:t>
            </a:r>
          </a:p>
        </p:txBody>
      </p:sp>
      <p:pic>
        <p:nvPicPr>
          <p:cNvPr id="3" name="Audio 2">
            <a:hlinkClick r:id="" action="ppaction://media"/>
            <a:extLst>
              <a:ext uri="{FF2B5EF4-FFF2-40B4-BE49-F238E27FC236}">
                <a16:creationId xmlns:a16="http://schemas.microsoft.com/office/drawing/2014/main" id="{EEF03D8B-6EA6-A331-9D57-6A1220A622EA}"/>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507348953"/>
      </p:ext>
    </p:extLst>
  </p:cSld>
  <p:clrMapOvr>
    <a:masterClrMapping/>
  </p:clrMapOvr>
  <mc:AlternateContent xmlns:mc="http://schemas.openxmlformats.org/markup-compatibility/2006" xmlns:p14="http://schemas.microsoft.com/office/powerpoint/2010/main">
    <mc:Choice Requires="p14">
      <p:transition spd="slow" p14:dur="2000" advTm="14359"/>
    </mc:Choice>
    <mc:Fallback xmlns="">
      <p:transition spd="slow" advTm="1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46F889-1D16-2301-D400-892B43452D23}"/>
              </a:ext>
            </a:extLst>
          </p:cNvPr>
          <p:cNvSpPr>
            <a:spLocks noGrp="1"/>
          </p:cNvSpPr>
          <p:nvPr>
            <p:ph idx="1"/>
          </p:nvPr>
        </p:nvSpPr>
        <p:spPr>
          <a:xfrm>
            <a:off x="344557" y="251791"/>
            <a:ext cx="11542643" cy="6400800"/>
          </a:xfrm>
        </p:spPr>
        <p:txBody>
          <a:bodyPr>
            <a:normAutofit fontScale="92500" lnSpcReduction="10000"/>
          </a:bodyPr>
          <a:lstStyle/>
          <a:p>
            <a:pPr marL="0" indent="0">
              <a:buNone/>
            </a:pPr>
            <a:r>
              <a:rPr lang="en-US" b="1" dirty="0">
                <a:solidFill>
                  <a:schemeClr val="accent6">
                    <a:lumMod val="75000"/>
                  </a:schemeClr>
                </a:solidFill>
              </a:rPr>
              <a:t>Read just the article again (not the EXERCISES). Cover the text and from memory complete the expressions below with a verb or phrase. </a:t>
            </a:r>
          </a:p>
          <a:p>
            <a:pPr marL="0" indent="0">
              <a:lnSpc>
                <a:spcPct val="150000"/>
              </a:lnSpc>
              <a:buNone/>
            </a:pPr>
            <a:r>
              <a:rPr lang="en-US" b="1" dirty="0"/>
              <a:t>1. </a:t>
            </a:r>
            <a:r>
              <a:rPr lang="en-US" dirty="0"/>
              <a:t>________ to be = give the impression of being</a:t>
            </a:r>
          </a:p>
          <a:p>
            <a:pPr marL="0" indent="0">
              <a:lnSpc>
                <a:spcPct val="150000"/>
              </a:lnSpc>
              <a:buNone/>
            </a:pPr>
            <a:r>
              <a:rPr lang="en-US" b="1" dirty="0"/>
              <a:t>2. </a:t>
            </a:r>
            <a:r>
              <a:rPr lang="en-US" dirty="0"/>
              <a:t>________ their ambitions = make their ambitions come true</a:t>
            </a:r>
          </a:p>
          <a:p>
            <a:pPr marL="0" indent="0">
              <a:lnSpc>
                <a:spcPct val="150000"/>
              </a:lnSpc>
              <a:buNone/>
            </a:pPr>
            <a:r>
              <a:rPr lang="en-US" b="1" dirty="0"/>
              <a:t>3. </a:t>
            </a:r>
            <a:r>
              <a:rPr lang="en-US" dirty="0"/>
              <a:t>_______ your routine = change your routine, make it different</a:t>
            </a:r>
          </a:p>
          <a:p>
            <a:pPr marL="0" indent="0">
              <a:lnSpc>
                <a:spcPct val="150000"/>
              </a:lnSpc>
              <a:buNone/>
            </a:pPr>
            <a:r>
              <a:rPr lang="en-US" b="1" dirty="0"/>
              <a:t>4. </a:t>
            </a:r>
            <a:r>
              <a:rPr lang="en-US" dirty="0"/>
              <a:t>________ _____an old friend = meet an old friend by chance </a:t>
            </a:r>
          </a:p>
          <a:p>
            <a:pPr marL="0" indent="0">
              <a:lnSpc>
                <a:spcPct val="150000"/>
              </a:lnSpc>
              <a:buNone/>
            </a:pPr>
            <a:r>
              <a:rPr lang="en-US" b="1" dirty="0"/>
              <a:t>5. </a:t>
            </a:r>
            <a:r>
              <a:rPr lang="en-US" dirty="0"/>
              <a:t>_________ an  ________ to relax = try hard to relax</a:t>
            </a:r>
          </a:p>
          <a:p>
            <a:pPr marL="0" indent="0">
              <a:lnSpc>
                <a:spcPct val="150000"/>
              </a:lnSpc>
              <a:buNone/>
            </a:pPr>
            <a:r>
              <a:rPr lang="en-US" b="1" dirty="0"/>
              <a:t>6. </a:t>
            </a:r>
            <a:r>
              <a:rPr lang="en-US" dirty="0"/>
              <a:t>________ yourself that your future will be bright = make yourself believe that your future will be bright</a:t>
            </a:r>
          </a:p>
          <a:p>
            <a:pPr marL="0" indent="0">
              <a:lnSpc>
                <a:spcPct val="150000"/>
              </a:lnSpc>
              <a:buNone/>
            </a:pPr>
            <a:r>
              <a:rPr lang="en-US" b="1" dirty="0"/>
              <a:t>7. </a:t>
            </a:r>
            <a:r>
              <a:rPr lang="en-US" dirty="0"/>
              <a:t>______ that things aren’t so bad = understand that things aren't so bad</a:t>
            </a:r>
          </a:p>
          <a:p>
            <a:pPr marL="0" indent="0">
              <a:buNone/>
            </a:pPr>
            <a:endParaRPr lang="en-US" dirty="0"/>
          </a:p>
        </p:txBody>
      </p:sp>
      <p:sp>
        <p:nvSpPr>
          <p:cNvPr id="2" name="TextBox 1">
            <a:extLst>
              <a:ext uri="{FF2B5EF4-FFF2-40B4-BE49-F238E27FC236}">
                <a16:creationId xmlns:a16="http://schemas.microsoft.com/office/drawing/2014/main" id="{D9422606-F02F-7E22-4246-CDC1503C7D48}"/>
              </a:ext>
            </a:extLst>
          </p:cNvPr>
          <p:cNvSpPr txBox="1"/>
          <p:nvPr/>
        </p:nvSpPr>
        <p:spPr>
          <a:xfrm>
            <a:off x="821635" y="1060174"/>
            <a:ext cx="981359" cy="523220"/>
          </a:xfrm>
          <a:prstGeom prst="rect">
            <a:avLst/>
          </a:prstGeom>
          <a:noFill/>
        </p:spPr>
        <p:txBody>
          <a:bodyPr wrap="none" rtlCol="0">
            <a:spAutoFit/>
          </a:bodyPr>
          <a:lstStyle/>
          <a:p>
            <a:r>
              <a:rPr lang="en-US" sz="2800" b="1" dirty="0">
                <a:solidFill>
                  <a:schemeClr val="accent2">
                    <a:lumMod val="75000"/>
                  </a:schemeClr>
                </a:solidFill>
              </a:rPr>
              <a:t>seem</a:t>
            </a:r>
          </a:p>
        </p:txBody>
      </p:sp>
      <p:sp>
        <p:nvSpPr>
          <p:cNvPr id="4" name="TextBox 3">
            <a:extLst>
              <a:ext uri="{FF2B5EF4-FFF2-40B4-BE49-F238E27FC236}">
                <a16:creationId xmlns:a16="http://schemas.microsoft.com/office/drawing/2014/main" id="{5C5CA998-39DA-E283-ABCD-6426046AD909}"/>
              </a:ext>
            </a:extLst>
          </p:cNvPr>
          <p:cNvSpPr txBox="1"/>
          <p:nvPr/>
        </p:nvSpPr>
        <p:spPr>
          <a:xfrm>
            <a:off x="821634" y="1742661"/>
            <a:ext cx="1320939" cy="523220"/>
          </a:xfrm>
          <a:prstGeom prst="rect">
            <a:avLst/>
          </a:prstGeom>
          <a:noFill/>
        </p:spPr>
        <p:txBody>
          <a:bodyPr wrap="none" rtlCol="0">
            <a:spAutoFit/>
          </a:bodyPr>
          <a:lstStyle/>
          <a:p>
            <a:r>
              <a:rPr lang="en-US" sz="2800" b="1" dirty="0">
                <a:solidFill>
                  <a:schemeClr val="accent2">
                    <a:lumMod val="75000"/>
                  </a:schemeClr>
                </a:solidFill>
              </a:rPr>
              <a:t>achieve</a:t>
            </a:r>
          </a:p>
        </p:txBody>
      </p:sp>
      <p:sp>
        <p:nvSpPr>
          <p:cNvPr id="5" name="TextBox 4">
            <a:extLst>
              <a:ext uri="{FF2B5EF4-FFF2-40B4-BE49-F238E27FC236}">
                <a16:creationId xmlns:a16="http://schemas.microsoft.com/office/drawing/2014/main" id="{C1774870-EE1A-9DF1-EE6C-2152F833A07D}"/>
              </a:ext>
            </a:extLst>
          </p:cNvPr>
          <p:cNvSpPr txBox="1"/>
          <p:nvPr/>
        </p:nvSpPr>
        <p:spPr>
          <a:xfrm>
            <a:off x="821635" y="2391777"/>
            <a:ext cx="827021" cy="523220"/>
          </a:xfrm>
          <a:prstGeom prst="rect">
            <a:avLst/>
          </a:prstGeom>
          <a:noFill/>
        </p:spPr>
        <p:txBody>
          <a:bodyPr wrap="none" rtlCol="0">
            <a:spAutoFit/>
          </a:bodyPr>
          <a:lstStyle/>
          <a:p>
            <a:r>
              <a:rPr lang="en-US" sz="2800" b="1" dirty="0">
                <a:solidFill>
                  <a:schemeClr val="accent2">
                    <a:lumMod val="75000"/>
                  </a:schemeClr>
                </a:solidFill>
              </a:rPr>
              <a:t>vary</a:t>
            </a:r>
          </a:p>
        </p:txBody>
      </p:sp>
      <p:sp>
        <p:nvSpPr>
          <p:cNvPr id="6" name="TextBox 5">
            <a:extLst>
              <a:ext uri="{FF2B5EF4-FFF2-40B4-BE49-F238E27FC236}">
                <a16:creationId xmlns:a16="http://schemas.microsoft.com/office/drawing/2014/main" id="{939EEC2F-4D4B-C6B1-02A9-0AFBD14F09BD}"/>
              </a:ext>
            </a:extLst>
          </p:cNvPr>
          <p:cNvSpPr txBox="1"/>
          <p:nvPr/>
        </p:nvSpPr>
        <p:spPr>
          <a:xfrm>
            <a:off x="744465" y="3067157"/>
            <a:ext cx="1053494" cy="523220"/>
          </a:xfrm>
          <a:prstGeom prst="rect">
            <a:avLst/>
          </a:prstGeom>
          <a:noFill/>
        </p:spPr>
        <p:txBody>
          <a:bodyPr wrap="none" rtlCol="0">
            <a:spAutoFit/>
          </a:bodyPr>
          <a:lstStyle/>
          <a:p>
            <a:r>
              <a:rPr lang="en-US" sz="2800" b="1" dirty="0">
                <a:solidFill>
                  <a:schemeClr val="accent2">
                    <a:lumMod val="75000"/>
                  </a:schemeClr>
                </a:solidFill>
              </a:rPr>
              <a:t>bump</a:t>
            </a:r>
          </a:p>
        </p:txBody>
      </p:sp>
      <p:sp>
        <p:nvSpPr>
          <p:cNvPr id="7" name="TextBox 6">
            <a:extLst>
              <a:ext uri="{FF2B5EF4-FFF2-40B4-BE49-F238E27FC236}">
                <a16:creationId xmlns:a16="http://schemas.microsoft.com/office/drawing/2014/main" id="{CB514C31-105D-293C-6FF7-8BD78CAB4803}"/>
              </a:ext>
            </a:extLst>
          </p:cNvPr>
          <p:cNvSpPr txBox="1"/>
          <p:nvPr/>
        </p:nvSpPr>
        <p:spPr>
          <a:xfrm>
            <a:off x="2142573" y="3067157"/>
            <a:ext cx="775725" cy="523220"/>
          </a:xfrm>
          <a:prstGeom prst="rect">
            <a:avLst/>
          </a:prstGeom>
          <a:noFill/>
        </p:spPr>
        <p:txBody>
          <a:bodyPr wrap="none" rtlCol="0">
            <a:spAutoFit/>
          </a:bodyPr>
          <a:lstStyle/>
          <a:p>
            <a:r>
              <a:rPr lang="en-US" sz="2800" b="1" dirty="0">
                <a:solidFill>
                  <a:schemeClr val="accent2">
                    <a:lumMod val="75000"/>
                  </a:schemeClr>
                </a:solidFill>
              </a:rPr>
              <a:t>into</a:t>
            </a:r>
          </a:p>
        </p:txBody>
      </p:sp>
      <p:sp>
        <p:nvSpPr>
          <p:cNvPr id="8" name="TextBox 7">
            <a:extLst>
              <a:ext uri="{FF2B5EF4-FFF2-40B4-BE49-F238E27FC236}">
                <a16:creationId xmlns:a16="http://schemas.microsoft.com/office/drawing/2014/main" id="{4D207F20-DFD0-66AF-C990-CD687D234283}"/>
              </a:ext>
            </a:extLst>
          </p:cNvPr>
          <p:cNvSpPr txBox="1"/>
          <p:nvPr/>
        </p:nvSpPr>
        <p:spPr>
          <a:xfrm>
            <a:off x="991423" y="3861807"/>
            <a:ext cx="998800" cy="523220"/>
          </a:xfrm>
          <a:prstGeom prst="rect">
            <a:avLst/>
          </a:prstGeom>
          <a:noFill/>
        </p:spPr>
        <p:txBody>
          <a:bodyPr wrap="none" rtlCol="0">
            <a:spAutoFit/>
          </a:bodyPr>
          <a:lstStyle/>
          <a:p>
            <a:r>
              <a:rPr lang="en-US" sz="2800" b="1" dirty="0">
                <a:solidFill>
                  <a:schemeClr val="accent2">
                    <a:lumMod val="75000"/>
                  </a:schemeClr>
                </a:solidFill>
              </a:rPr>
              <a:t>make</a:t>
            </a:r>
          </a:p>
        </p:txBody>
      </p:sp>
      <p:sp>
        <p:nvSpPr>
          <p:cNvPr id="9" name="TextBox 8">
            <a:extLst>
              <a:ext uri="{FF2B5EF4-FFF2-40B4-BE49-F238E27FC236}">
                <a16:creationId xmlns:a16="http://schemas.microsoft.com/office/drawing/2014/main" id="{DF0D1413-F6CC-5031-0FB1-EFB2DAC152C6}"/>
              </a:ext>
            </a:extLst>
          </p:cNvPr>
          <p:cNvSpPr txBox="1"/>
          <p:nvPr/>
        </p:nvSpPr>
        <p:spPr>
          <a:xfrm>
            <a:off x="2905395" y="3861807"/>
            <a:ext cx="1030988" cy="523220"/>
          </a:xfrm>
          <a:prstGeom prst="rect">
            <a:avLst/>
          </a:prstGeom>
          <a:noFill/>
        </p:spPr>
        <p:txBody>
          <a:bodyPr wrap="none" rtlCol="0">
            <a:spAutoFit/>
          </a:bodyPr>
          <a:lstStyle/>
          <a:p>
            <a:r>
              <a:rPr lang="en-US" sz="2800" b="1" dirty="0">
                <a:solidFill>
                  <a:schemeClr val="accent2">
                    <a:lumMod val="75000"/>
                  </a:schemeClr>
                </a:solidFill>
              </a:rPr>
              <a:t>effort</a:t>
            </a:r>
          </a:p>
        </p:txBody>
      </p:sp>
      <p:sp>
        <p:nvSpPr>
          <p:cNvPr id="10" name="TextBox 9">
            <a:extLst>
              <a:ext uri="{FF2B5EF4-FFF2-40B4-BE49-F238E27FC236}">
                <a16:creationId xmlns:a16="http://schemas.microsoft.com/office/drawing/2014/main" id="{E75813C0-C7B0-F044-015F-6CA79DB50FF0}"/>
              </a:ext>
            </a:extLst>
          </p:cNvPr>
          <p:cNvSpPr txBox="1"/>
          <p:nvPr/>
        </p:nvSpPr>
        <p:spPr>
          <a:xfrm>
            <a:off x="647035" y="4462549"/>
            <a:ext cx="1495538" cy="523220"/>
          </a:xfrm>
          <a:prstGeom prst="rect">
            <a:avLst/>
          </a:prstGeom>
          <a:noFill/>
        </p:spPr>
        <p:txBody>
          <a:bodyPr wrap="none" rtlCol="0">
            <a:spAutoFit/>
          </a:bodyPr>
          <a:lstStyle/>
          <a:p>
            <a:r>
              <a:rPr lang="en-US" sz="2800" b="1" dirty="0">
                <a:solidFill>
                  <a:schemeClr val="accent2">
                    <a:lumMod val="75000"/>
                  </a:schemeClr>
                </a:solidFill>
              </a:rPr>
              <a:t>convince</a:t>
            </a:r>
          </a:p>
        </p:txBody>
      </p:sp>
      <p:sp>
        <p:nvSpPr>
          <p:cNvPr id="11" name="TextBox 10">
            <a:extLst>
              <a:ext uri="{FF2B5EF4-FFF2-40B4-BE49-F238E27FC236}">
                <a16:creationId xmlns:a16="http://schemas.microsoft.com/office/drawing/2014/main" id="{85183571-0204-CB6E-DC25-DCE11ACE9C93}"/>
              </a:ext>
            </a:extLst>
          </p:cNvPr>
          <p:cNvSpPr txBox="1"/>
          <p:nvPr/>
        </p:nvSpPr>
        <p:spPr>
          <a:xfrm>
            <a:off x="647035" y="5719343"/>
            <a:ext cx="1161408" cy="523220"/>
          </a:xfrm>
          <a:prstGeom prst="rect">
            <a:avLst/>
          </a:prstGeom>
          <a:noFill/>
        </p:spPr>
        <p:txBody>
          <a:bodyPr wrap="none" rtlCol="0">
            <a:spAutoFit/>
          </a:bodyPr>
          <a:lstStyle/>
          <a:p>
            <a:r>
              <a:rPr lang="en-US" sz="2800" b="1" dirty="0">
                <a:solidFill>
                  <a:schemeClr val="accent2">
                    <a:lumMod val="75000"/>
                  </a:schemeClr>
                </a:solidFill>
              </a:rPr>
              <a:t>realize</a:t>
            </a:r>
          </a:p>
        </p:txBody>
      </p:sp>
      <p:pic>
        <p:nvPicPr>
          <p:cNvPr id="12" name="Audio 11">
            <a:hlinkClick r:id="" action="ppaction://media"/>
            <a:extLst>
              <a:ext uri="{FF2B5EF4-FFF2-40B4-BE49-F238E27FC236}">
                <a16:creationId xmlns:a16="http://schemas.microsoft.com/office/drawing/2014/main" id="{2EF6CFFE-1B9F-440A-C96F-639ED055BD29}"/>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0000" t="-90625" r="-200000" b="-90625"/>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276435278"/>
      </p:ext>
    </p:extLst>
  </p:cSld>
  <p:clrMapOvr>
    <a:masterClrMapping/>
  </p:clrMapOvr>
  <mc:AlternateContent xmlns:mc="http://schemas.openxmlformats.org/markup-compatibility/2006" xmlns:p14="http://schemas.microsoft.com/office/powerpoint/2010/main">
    <mc:Choice Requires="p14">
      <p:transition spd="slow" p14:dur="2000" advTm="78098"/>
    </mc:Choice>
    <mc:Fallback xmlns="">
      <p:transition spd="slow" advTm="78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6|5.5|15.2|23.2"/>
</p:tagLst>
</file>

<file path=ppt/tags/tag2.xml><?xml version="1.0" encoding="utf-8"?>
<p:tagLst xmlns:a="http://schemas.openxmlformats.org/drawingml/2006/main" xmlns:r="http://schemas.openxmlformats.org/officeDocument/2006/relationships" xmlns:p="http://schemas.openxmlformats.org/presentationml/2006/main">
  <p:tag name="TIMING" val="|28.5|11.6|12.3|9.1|3.9|7.7|8.8|10.9|10.2|11"/>
</p:tagLst>
</file>

<file path=ppt/tags/tag3.xml><?xml version="1.0" encoding="utf-8"?>
<p:tagLst xmlns:a="http://schemas.openxmlformats.org/drawingml/2006/main" xmlns:r="http://schemas.openxmlformats.org/officeDocument/2006/relationships" xmlns:p="http://schemas.openxmlformats.org/presentationml/2006/main">
  <p:tag name="TIMING" val="|6.8|4.2|5|4.5|2|4.1|2.8|3.4|14.5|3.6|5.8|2|2.6|3.2"/>
</p:tagLst>
</file>

<file path=ppt/tags/tag4.xml><?xml version="1.0" encoding="utf-8"?>
<p:tagLst xmlns:a="http://schemas.openxmlformats.org/drawingml/2006/main" xmlns:r="http://schemas.openxmlformats.org/officeDocument/2006/relationships" xmlns:p="http://schemas.openxmlformats.org/presentationml/2006/main">
  <p:tag name="TIMING" val="|9.6"/>
</p:tagLst>
</file>

<file path=ppt/tags/tag5.xml><?xml version="1.0" encoding="utf-8"?>
<p:tagLst xmlns:a="http://schemas.openxmlformats.org/drawingml/2006/main" xmlns:r="http://schemas.openxmlformats.org/officeDocument/2006/relationships" xmlns:p="http://schemas.openxmlformats.org/presentationml/2006/main">
  <p:tag name="TIMING" val="|27|5.1|6.9|6.5|0.9|6.9|1.2|4.5|11.6"/>
</p:tagLst>
</file>

<file path=ppt/tags/tag6.xml><?xml version="1.0" encoding="utf-8"?>
<p:tagLst xmlns:a="http://schemas.openxmlformats.org/drawingml/2006/main" xmlns:r="http://schemas.openxmlformats.org/officeDocument/2006/relationships" xmlns:p="http://schemas.openxmlformats.org/presentationml/2006/main">
  <p:tag name="TIMING" val="|56.2|5.4|5|6.1|3.9|4.3"/>
</p:tagLst>
</file>

<file path=ppt/tags/tag7.xml><?xml version="1.0" encoding="utf-8"?>
<p:tagLst xmlns:a="http://schemas.openxmlformats.org/drawingml/2006/main" xmlns:r="http://schemas.openxmlformats.org/officeDocument/2006/relationships" xmlns:p="http://schemas.openxmlformats.org/presentationml/2006/main">
  <p:tag name="TIMING" val="|79.4|2.5|3.7|3.6|5.1|2.4|3.3|2.7|4.3|2.3|2.8|1.9"/>
</p:tagLst>
</file>

<file path=ppt/tags/tag8.xml><?xml version="1.0" encoding="utf-8"?>
<p:tagLst xmlns:a="http://schemas.openxmlformats.org/drawingml/2006/main" xmlns:r="http://schemas.openxmlformats.org/officeDocument/2006/relationships" xmlns:p="http://schemas.openxmlformats.org/presentationml/2006/main">
  <p:tag name="TIMING" val="|49.9|3.1|6.3|18.2|10.8|5.6|8.8|3.6|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942</Words>
  <Application>Microsoft Office PowerPoint</Application>
  <PresentationFormat>شاشة عريضة</PresentationFormat>
  <Paragraphs>162</Paragraphs>
  <Slides>14</Slides>
  <Notes>0</Notes>
  <HiddenSlides>0</HiddenSlides>
  <MMClips>14</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14</vt:i4>
      </vt:variant>
    </vt:vector>
  </HeadingPairs>
  <TitlesOfParts>
    <vt:vector size="19" baseType="lpstr">
      <vt:lpstr>Arial</vt:lpstr>
      <vt:lpstr>Calibri</vt:lpstr>
      <vt:lpstr>Calibri Light</vt:lpstr>
      <vt:lpstr>Wingdings</vt:lpstr>
      <vt:lpstr>Office Theme</vt:lpstr>
      <vt:lpstr>New English File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Lida</dc:creator>
  <cp:lastModifiedBy>User 2004</cp:lastModifiedBy>
  <cp:revision>217</cp:revision>
  <dcterms:created xsi:type="dcterms:W3CDTF">2022-10-28T18:57:55Z</dcterms:created>
  <dcterms:modified xsi:type="dcterms:W3CDTF">2023-03-20T09:45:59Z</dcterms:modified>
</cp:coreProperties>
</file>