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ink/inkAction1.xml" ContentType="application/vnd.ms-office.inkAction+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ink/inkAction2.xml" ContentType="application/vnd.ms-office.inkAction+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ink/inkAction3.xml" ContentType="application/vnd.ms-office.inkAction+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sldIdLst>
    <p:sldId id="306" r:id="rId3"/>
    <p:sldId id="258" r:id="rId4"/>
    <p:sldId id="369" r:id="rId5"/>
    <p:sldId id="370" r:id="rId6"/>
    <p:sldId id="371" r:id="rId7"/>
    <p:sldId id="372" r:id="rId8"/>
    <p:sldId id="373" r:id="rId9"/>
    <p:sldId id="374" r:id="rId10"/>
    <p:sldId id="375" r:id="rId11"/>
    <p:sldId id="367" r:id="rId12"/>
    <p:sldId id="382" r:id="rId13"/>
    <p:sldId id="383" r:id="rId14"/>
    <p:sldId id="384" r:id="rId15"/>
    <p:sldId id="385" r:id="rId16"/>
    <p:sldId id="386" r:id="rId17"/>
    <p:sldId id="391" r:id="rId18"/>
    <p:sldId id="389" r:id="rId19"/>
    <p:sldId id="390" r:id="rId20"/>
    <p:sldId id="387" r:id="rId21"/>
    <p:sldId id="388" r:id="rId22"/>
    <p:sldId id="30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50000" saltData="3JjMn8xxactsB1yqb8BndQ==" hashData="lkCsPRAKcdTxRfN1tmVrdOfjb4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1" d="100"/>
          <a:sy n="101" d="100"/>
        </p:scale>
        <p:origin x="126" y="4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2-12-01T10:30:46.239"/>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55" units="cm"/>
      <inkml:brushProperty name="height" value="0.055" units="cm"/>
    </inkml:brush>
  </inkml:definitions>
  <iact:action type="add" startTime="27671">
    <iact:property name="dataType"/>
    <iact:actionData xml:id="d0">
      <inkml:trace xmlns:inkml="http://www.w3.org/2003/InkML" xml:id="stk0" contextRef="#ctx0" brushRef="#br0">695 9143 0,'174'-70'184,"-139"70"-178,0-34-1,34 34 2,-34-35 0,0 35 2,-1 0-1,36 0-3,-35-35 5,0 35-5,34-35 5,-34 35-5,0 0 2,34 0 1,1 0-2,-1 0 8,-34 0-7,0 0 1,0 0-1,-1 0 9,1 0-9,0 0-2,0 0 10,-1 0 0,1 0 12,0 0 9</inkml:trace>
    </iact:actionData>
  </iact:action>
  <iact:action type="add" startTime="32628">
    <iact:property name="dataType"/>
    <iact:actionData xml:id="d1">
      <inkml:trace xmlns:inkml="http://www.w3.org/2003/InkML" xml:id="stk1" contextRef="#ctx0" brushRef="#br0">7893 4659 0,'34'0'254,"1"0"-228,0 0 10,0 0-30,0 0 21,-1 0 10,1 0-1,0 0 15,0 0 54</inkml:trace>
    </iact:actionData>
  </iact:action>
  <iact:action type="add" startTime="36155">
    <iact:property name="dataType"/>
    <iact:actionData xml:id="d2">
      <inkml:trace xmlns:inkml="http://www.w3.org/2003/InkML" xml:id="stk2" contextRef="#ctx0" brushRef="#br0">7163 5562 0,'34'0'267,"1"0"-260,0 0 12,0 0-7,-1 0 1,1 0 1,0 0-5,-35 35-4,35-35 8,-1 0 4,1 0-2,0 0-2,0 0 51</inkml:trace>
    </iact:actionData>
  </iact:action>
  <iact:action type="add" startTime="38212">
    <iact:property name="dataType"/>
    <iact:actionData xml:id="d3">
      <inkml:trace xmlns:inkml="http://www.w3.org/2003/InkML" xml:id="stk3" contextRef="#ctx0" brushRef="#br0">5111 9073 0,'35'0'153,"0"0"-148,-1 0 9,1 0-8,0 0 4,34-34 4,-34 34-6,35 0 7,-35 0-1,-1 0-6,1 0-2,0 0 2,0 0 15,-1 0-8,1 0 5,0 0 21</inkml:trace>
    </iact:actionData>
  </iact:action>
  <iact:action type="remove" startTime="54601">
    <iact:property name="style" value="instant"/>
    <iact:actionData xml:id="d4" ref="#d1"/>
  </iact:action>
  <iact:action type="remove" startTime="54674">
    <iact:property name="style" value="instant"/>
    <iact:actionData xml:id="d5" ref="#d2"/>
  </iact:action>
  <iact:action type="remove" startTime="55020">
    <iact:property name="style" value="instant"/>
    <iact:actionData xml:id="d6" ref="#d3"/>
  </iact:action>
  <iact:action type="remove" startTime="55736">
    <iact:property name="style" value="instant"/>
    <iact:actionData xml:id="d7" ref="#d0"/>
  </iact:action>
  <iact:action type="add" startTime="54591">
    <iact:property name="dataType" value="strokeEraser"/>
    <iact:actionData xml:id="d8">
      <inkml:trace xmlns:inkml="http://www.w3.org/2003/InkML" xml:id="stk4" contextRef="#ctx0" brushRef="#br1">15195 8830 0,'-35'0'4,"0"69"-2,-34 1 11,34-1-10,-69 70 11,-1-34-8,71-1 1,-36 0 1,35 1-3,-34-1 3,-1-35-1,1 36 6,34-1-10,-35-69 6,36 34-5,-1-34 3,0 0 0,-35-1-1,70 36 3,-69-35-1,34 34-2,-34-34 2,34 35-1,0-1 0,-34 1 0,-1-1 1,-34 35-1,69-34 0,-69 34 0,69-34 0,-35 69 1,1-35-2,-1 0 1,1 35 0,-1-69 0,35 34 1,-34 35-2,-1-69 1,35-1 1,-34 1-1,34 34-1,0-34 2,1-36-1,-1 36 0,0-35-1,0 0 2,1-1-1,34 1-1,-35 0 2,0 0-1,35 34 0,-35-69 0,35 35 0,-35 34 0,1-34-1,-1 0 1,0 69 2,0-34-3,35-1 1,-34 36 1,-1-36 0,0 1 11,0-1-18,1 1 5,34-36 2,0 1-2,0 0 9,-35-35-9,35 35 10,0-1 12,0 1 6,-35-35 103,-35-35-101,1 1-22,-70-71-8,-70-34 0,35 35 2,35 0-2,-69 34 1,-1 1 0,0-1 0,-34 1 1,-70-1-1,-35 35 0,-34-34 0,-35 34 0,69 35 1,-35 0 0,105 0-2,35 0 1,-1 35 0,71 0 0,-1-35 0,69 69 0,-34-34 0,35 34 0,0-69-1,-1 70 2,36-35-2,-35 0 1,34 34-1,0-69 2,36 35-1,-36 34 1,35-69-2,1 35 2,-1-35 7,0 0-2,35 35-6,35 34 30,34-69-30,36 35 0,-1 0 0,-34 0 0,69-1-1,-35-34 0,0 35 2,1-35 0,34 35-1,-35-35 0,70-35 1,-70 35-1,35-69 1,70-36-2,-35 1 1,34 0 1,1 0-2,-70 34 0,35-34 3,-70 69-2,-34 0-1,-1 0 1,1 35 1,-1 0 6,-34 0 1,0 0 19,-70 35-12,35 0-15,-35 34 1,-69-34-1,69 35 0,-34-35 1,-36-1-1,71 1 0,-1 0-1,-35 0 2,36-1-1,-1 1 0,0-35 0,0 0 1,1 35 5,-1-35 9,35 35-15,-35-35 7,35 34 0,-35-34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2-12-01T10:45:50.194"/>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8819" units="cm"/>
      <inkml:brushProperty name="height" value="0.35278" units="cm"/>
      <inkml:brushProperty name="color" value="#7030A0"/>
      <inkml:brushProperty name="tip" value="rectangle"/>
      <inkml:brushProperty name="rasterOp" value="maskPen"/>
    </inkml:brush>
  </inkml:definitions>
  <iact:action type="add" startTime="28990">
    <iact:property name="dataType"/>
    <iact:actionData xml:id="d0">
      <inkml:trace xmlns:inkml="http://www.w3.org/2003/InkML" xml:id="stk0" contextRef="#ctx0" brushRef="#br0">27816 6814 0,'0'35'257,"0"-1"-254,0 1 8,0 0-5,35 0 0,-35-1 2,0 1-1,0 0 6,0 0 9,0 0 13,0-1 8,0 1 43,0 0-14,0 0 15,0-1-29,35-34-44,-35-34 191,0-1-165,35 0 23,-35 0-14,0 1-26,0-1 26,34 35-26,-34-35 5,0 0 15,0 0-8,-34 35-22,-1 0 19,0 0 10,35-34 2,-35 34-23,1 0 15,-1 0 0,0 0 0,0 0 42,0 0-19,1 0-30,68 0 230,1 0-190,0 0-4,0 0 4,0 0-45,-35 34 39,34-34-50,1 35 32,0-35 5,-35 35 15,0 0 33,-35-35-26,35 35-34,-35-1-1,1-34 33,-1 0-39,35 35-9,-35-35 28,35-35 112,0 1-118,0-1 59,35 35-54,0 0 1,-35 35 40,0-1-45,-35-34-4,35 35-21,-35-35 14,0 0 50,35-35 3,0 1-59,35 34 10,0 0-2,0 0-22,-1 0 1,1 0 25,-70 0 61,-34-35-81,69-35-3,-70 1-8,35-1-8,-34-34 12,34 34-7,35 1 1,-35-1 1,1 1-3,34-1 3,0 35-2,0 1 2,-35-1-1,35 0 6,0 0-5,0 1 7,35-1 8,-1 35-9,1-35-6,0 35-2,0-35 2,-1 35-2,1 0 2,35 0 7,-35 0 6,-1 0-7,-34 35 2,0 0 4,0 0 0,-34-1 8,-1-34-18,0 0-3,-35 0-1,36 0 3,-1 0-3,0 0 3,-34 0-3,34 0 1,0 0 0,0 0 0,1 0 7,-1 0-4,35-34-5,-35 34 3,35-35-2,-35 35 2,0 0 21,35-35-8,35 35 28,35 0-33,-35-35-7,69 35-4,0 0 3,0 35-1,-34-35 0,0 0 0,-1 35 0,-34 0 2,0-35-3,-1 0 2,1 0-1,0 34 0,-35 1 13,0 0-4,0 0 6,-70-35-7,1 0-9,34 0 2,-34 0-2,-36 0 2,36 0-1,-1 0-1,-34 0 2,69 0-1,0 0 1,1 0-2,-36 0 2,35 0 5,0 0 2,35-35 6,35 0-6,0 35-7,0 0-1,34 0 2,1 0-5,34 0 5,0 0-3,-69 70 1,35-36 1,34 36 1,-69-35 0,34 0-3,1-1 1,-35 36 0,0-70-3,-35 35 5,34-35-3,-34 69 9,35-69-9,-35 35 24,-35 0-4,1-35-17,-1 34 0,0-34-3,-35 0 9,36 35-1,-1-35 21,35 35 16,0 0-2,35-1-34,-35 1-11,34-35 14,1 35-4,0 35 8,-35-36 6,0 1-20,0 0-3,0 0 11,-35-1-1,0 1-9,1-35 3,34 35-2,-35-35 7,35 35-7,-35-35 1,0 0 22,35 34-17,0 1 10,35-35 38,0 35-51,-35 0 3,35-1-2,-1-34-6,1 35 2,-35 0-1,35 0 3,-35-1 11,-70-34 9,36 35-20,-1-35 4,0 0-6,0 0 0,1 0 1,34 35-1,-35-35 2,0 0-5,35 35 6,-35-35 3,35 35 36,35-1 18,0 36-47,69-70-12,-69 69 3,0-69-7,-35 70 1,34-35 10,-34-1 0,0 1-8,0 0 7,0 0 1,-69-35-8,-1 34 0,36 1 0,-36-35 0,0 35 3,36-35-5,-1 0 2,0 0 8,0 0-2,70 0 86,0 0-89,0 0-2,-1 0 7,71 0-10,-70 0 9,-1 0-8,1 0 2,0 0-3,-70 0 97,0 0-93</inkml:trace>
    </iact:actionData>
  </iact:action>
  <iact:action type="add" startTime="40977">
    <iact:property name="dataType"/>
    <iact:actionData xml:id="d1">
      <inkml:trace xmlns:inkml="http://www.w3.org/2003/InkML" xml:id="stk1" contextRef="#ctx0" brushRef="#br1">32893 12480 0,'0'-35'180,"0"-34"-166,0 34-8,0-34 0,0-36 1,0 36 1,0-1-2,0-34 3,0 34-3,-35 1 3,35 34-4,0 0 3,-35-69 0,35 69-1,0-34 7,-34 34-6,34 0-2,0 1 9,0-1 0,-35 35 6,35-35-13,0 0 7,0 1 20,0-1-13,0 0-7,0 0-9,0 0 7,0 1-6,-35 34 2,35-35-4,0 0 4,0 0 3,-35 35-4,35-34 6,0-1 28,-35 35 186,35 35-192,0-1-7,-34-34-24,34 35 2,0 0 7,0 0-6,-35-35-2,35 34 3,0 1-4,-35 0 3,35 0-1,-35 0 3,35-1 1,0 1 2,0 0-5,-34-35 14,34 35-7,0-1 33,0 1 59,0-70 40,0 1-110,0-1-26,0 0 0,0-34 2,0 34 1,34 0-7,-34 0 0,0 0 0,0 1 7,35 34-6,-35-35 5,0 0 16,0 0 20,35 35-7,-35-34 104,35 34-120,-1 0 130,1 0-142,0 0 15,0 0-9,0 0-5,-1 34 0,1-34 13,35 70-13,-1-35-8,-34-35-1,0 0-2,-1 34 5,1-34 14,-35 35-9,35-35 0,0 35 1,0-35 121</inkml:trace>
    </iact:actionData>
  </iact:action>
  <iact:action type="add" startTime="48476">
    <iact:property name="dataType"/>
    <iact:actionData xml:id="d2">
      <inkml:trace xmlns:inkml="http://www.w3.org/2003/InkML" xml:id="stk2" contextRef="#ctx0" brushRef="#br1">28894 9073 0,'35'0'274,"0"0"-268,0 0 2,-1 0-2,1 0 2,35 0-3,-36 0 10,1 35-8,0-35 1,0 35-1,-1-35-1,1 0 1,0 0 7,-35 35-9,35-35 12,0 0 11,-1 0-20,1 0 6,-35 35-7,35-35 7,0 0-6,-1 0-3,1 0 11,0 34-8,0-34-2,-35 35 1,34-35 14,1 0 88,0 35-41,0-35-60,0 0 47,-1 0 18,1 0 45,-35-35-44,0 0-66,0 1 7,0-1 6,0 0 7,0 0-19,0 0 4,0 1 15,0-1-14,0 0 1,0 0 14,0 1-23,0-1 22,-35 35-9,35-35 5,0 0 75,0 70-16,0 0-57,35-35-21,-35 69 3,0-34 8,35 0-10,0 0 0,-35-1 2,0 1-1,34 0 1,-34 0-3,35 0 8,-35-1 4,35-34-12,-35 35 12,0 0-2,0 0-8,35-35 0,-35 34 1,0 1 14,0 0-3,-35-35 460,0 0-439,35 35-35,-35-35 8,1 0 28,-36 0-19,70 34-16,-35-34-4,1 0 14,-1 0-2,0 35-6,0-35-2,0 0 9,1 0 6,-1 35-15,35 0 31,-35-35 91</inkml:trace>
    </iact:actionData>
  </iact:action>
  <iact:action type="add" startTime="57826">
    <iact:property name="dataType"/>
    <iact:actionData xml:id="d3">
      <inkml:trace xmlns:inkml="http://www.w3.org/2003/InkML" xml:id="stk3" contextRef="#ctx0" brushRef="#br1">30389 12932 0,'0'70'294,"0"-1"-282,0 1-9,0-1 5,0-34-1,0 0 1,0 34-1,0-34 0,0 0 1,0 34-1,0-34 1,0 0 5,0 0-5,0-1-1,0 1 16,0 0-3,0 0-6,0-1 18,0 36-27,0-35 10,0-1 6,-34-34 255,34-34-247,-35 34 20,0-35-22,0 0 29,35 0-38,-34 35-5,34-34 2,-35 34 5,0-35-4,35 0 8,-35 35-10,35-35 8,35 70 129,0-35-130,-35 35 12,35 0 23,-35-1-5,0 1-35,34-35 4,-34 35 9,0 0 29,35-35-44,0 0 22,-35 34-7,35-34 29,-1 0 9,1-34-32,0 34-13,0 0 21,-35-35-9,34 35-18,1 0-2,-35-35-8,35 0 8,0 35 0,-35-34 14,35 34-12,-1 0 4,-34-35-5,35 35 11,0-35-18,-35 0 21,35 35-14,-35-34 31</inkml:trace>
    </iact:actionData>
  </iact:action>
  <iact:action type="add" startTime="65181">
    <iact:property name="dataType"/>
    <iact:actionData xml:id="d4">
      <inkml:trace xmlns:inkml="http://www.w3.org/2003/InkML" xml:id="stk4" contextRef="#ctx0" brushRef="#br1">25591 8378 0,'-139'0'177,"0"0"-159,0 0-5,0 0-1,0 35 3,-70 0-8,174-1 2,-69 1-3,0-35 1,69 35 0,-35-35 0,35 35 0,-69-35 7,0 69-6,0-69-1,69 35 0,-35 0 0,1-35-1,-36 69 2,36-69-1,-1 0 0,-34 70 1,0-35-2,34-35 1,-34 69 2,34-34-4,1-35 2,-1 35 1,1-1-1,-1 1 0,1-35-1,34 70 3,-69-70-4,69 35 5,0-1-7,-35 1 9,1 0 2,34-35-10,0 35 3,-34 34 1,34-69-2,-35 70 5,36-36-8,-1 36 7,0-35-3,0-1-2,-34 36 4,34-35-4,35 34 2,-69-34 0,69 0-1,0 34 2,0 1-2,-35-35 3,35 34-3,0-34-1,-35 69 5,35-34-3,0-1 0,0 36 0,35-36 2,-35 1-4,0 34 3,0 0-2,35-69 1,-1 34 1,1 1 0,-35-1-1,0-34-1,0 0 1,35 35 0,0-36-2,-35 1 5,0 35-5,34-36 5,1 1-5,-35 35 2,35-36 3,34 36-5,-34-1 11,-35-34-9,70 0 1,-35 34 5,-1-69-7,1 70 3,0-70-3,-35 35 3,35-35-2,-1 35-1,1-35 2,0 0 0,0 34-2,34 1 10,1-35-3,-1 0 2,36 35-9,-36-35 11,36 0-4,-1 0-7,0 0 8,0 0 2,1 0-10,-36 0 8,1 0 0,34 0 0,-34-35-7,-36 35 8,71-69 1,-36 69-11,-34-35 5,0 0-6,34 35 6,-34 0-5,0-35 3,34 0-2,-34 1 3,0-1-1,35 0-2,-36 35 2,36-35-1,-35 1 0,-1-1 2,36 0-4,0 0 10,-70 1-12,69-1 9,-34 0 0,0 0-3,-1 35-3,1-34 2,35-1 4,-36 0 1,1-34-8,0-1 8,0 70-11,0-35 12,-1 0-4,-34 1-3,0-1 15,35 35-15,-35-35 3,0 0 1,35 1-5,-35-1 9,0 0-10,0 0 4,0 1-4,0-36 3,0 35 1,0 1-1,0-36-1,0 35 1,0 1-3,0-36 3,0 35-1,0 0-1,0 1 3,-35-1-2,35 0 2,0 0-4,0 1 2,0-1 1,-35-35 0,1 36-1,34-1 0,0 0 2,-35-34-3,35 34 1,-35 0 1,35-35 6,-35 70-9,35-34 5,0-1-3,-35 0 1,1 0-3,-1 1 12,0-1-2,0 0-10,1 35 3,34-35-3,-35 35 4,0-69-2,0 69 0,1-35 9,-36 0-3,35 35-4,-34-34 8,34 34-6,-35-35-2,36 35 5,-1 0-1,0 0-6,0-35 8,0 35 6,1 0 1,-1 0 14,0 0-22,0 0 8,-34 0-9,-1 0 10,36 0-9,-1 0 6,35-35 22</inkml:trace>
    </iact:actionData>
  </iact:action>
  <iact:action type="add" startTime="75990">
    <iact:property name="dataType"/>
    <iact:actionData xml:id="d5">
      <inkml:trace xmlns:inkml="http://www.w3.org/2003/InkML" xml:id="stk5" contextRef="#ctx0" brushRef="#br1">32684 6675 0,'-35'0'214,"1"0"-208,-1-35 0,0 35-1,0 0 3,1-35-1,-1 1 1,-35 34-2,36 0 1,-36-70 0,0 70 1,36-35 1,-1 0-4,-69 1 5,69 34-7,-35-35 10,36 35-10,-71-35 6,70 35-3,1 0-1,-36 0 4,1 0-3,-1 0 1,35 0 0,-34 0 0,-1 0 0,1 35 0,-36 0-1,71-1 3,-36 1 0,0-35-3,36 70 1,-1-35 0,-35-1-2,36 1 6,-1 0-6,35 0-2,-35-1 7,-34 36-4,69-35 3,-35 34-3,35 1 1,-35-1 2,35-34-4,0 35 2,-35-36 0,35 1 1,-35 35-1,35-36-3,0 1 5,0 0-2,0 69 1,0-69-1,0 0 2,0 34-3,35-34 2,-35 0-2,0 34 2,70-34-1,-70 0 0,35 0 3,-1-1-7,1 1 10,35 0-9,-36-35 2,36 35 2,-35-1-2,69-34 2,-69 0-3,34 0 3,-34 35 0,69 0-2,-69-35 2,35 35-3,-36-35 6,36 0-6,0 0 5,-36 34-4,36-34 1,-35 0-1,34 0 3,-34 0-1,35 0-2,-36 0 3,1 0-4,0 0 5,69 0-5,-69 0 2,34-69 0,1 34 0,-35 35 1,0-35 0,69-34-3,-69 69 3,-1-70 1,36 70-3,-35-69 1,34 69 0,-69-70-1,70 35 2,-35-34-1,34 34 1,-34 0 1,0-34-4,-35 34 2,34-34 0,1 69-1,-35-35 1,35 0 0,-35 0 1,0-34-2,0 34 3,0 0-4,0 1 3,0-1-2,0 0 0,0-35 4,-35 1-4,0 69 3,35-70-4,-34 1 2,-1 34 0,0 0 3,0 1-3,-34-36-1,34 70 0,-35-69 3,-34 34-4,35 35 2,-1-35 2,1 35-2,-36-35 2,1 35-3,0 0 0,34 0 2,-34 0-2,-1 0 2,1 70-1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2-12-01T10:52:25.083"/>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8819" units="cm"/>
      <inkml:brushProperty name="height" value="0.35278" units="cm"/>
      <inkml:brushProperty name="color" value="#7030A0"/>
      <inkml:brushProperty name="tip" value="rectangle"/>
      <inkml:brushProperty name="rasterOp" value="maskPen"/>
    </inkml:brush>
  </inkml:definitions>
  <iact:action type="add" startTime="22285">
    <iact:property name="dataType"/>
    <iact:actionData xml:id="d0">
      <inkml:trace xmlns:inkml="http://www.w3.org/2003/InkML" xml:id="stk0" contextRef="#ctx0" brushRef="#br0">19576 11994 0,'-35'0'92,"0"-35"-75,0 35-12,1-35 9,-1 35-11,0-35 7,0 0-7,-34 1 6,-1-1 5,35 35-7,1-70 1,-1 70-2,0-34 2,0 34-3,1-35 4,-1 35-3,0 0 2,0-35-2,0 35 2,-34 0 5,34 0-5,0 0-2,1 0 3,-1 0-4,0 0 3,-34 0-2,34 0 2,-35 0 6,35 0-7,1 0-1,-1 0 2,-35 0 6,70 35-6,-34-35-1,-1 35-1,0-35 2,0 34 8,1 1-11,-1 0 5,35 0-7,-35-1 8,0 36-6,35-35 2,-69 0 1,69 34-2,-35-34 4,-35 34-5,70 1 4,-34-1-2,-1-34-1,35 35 2,0-36-1,-35 1 0,35 70 1,-35-71 1,35 1-5,0 0 2,0 34 3,0 1-2,0-35 0,0 34 0,0 1 1,0-1-3,0-34 3,0 34-2,35 36 1,-35-36 2,35 1-1,0-1-2,-1 1 2,-34-1-4,35 1 6,0-35-5,-35 34 3,35-34-1,-1 0 0,1-1 1,35 1 3,-70 0-8,69 0 5,-34 0-2,0-35 1,0 34 4,69 1-8,-35 0 10,1-35-10,0 0 4,-1 0-1,1 0 3,-1 0-1,35 0-2,1 0 0,-36 0 3,36 0-2,-36-35 0,1 35 0,-1-35 2,1 35-4,-35-34 7,34-1-9,1 35 4,-36 0 0,1-70 0,0 70 1,0-69-1,0-1 1,-1 1-1,36-1 3,-35-69-5,34 0 2,1 35 1,-36 34-2,1-34 3,0 34-4,0 1 4,-35-1-5,0 1 4,0-1-1,0 1-1,0 34 3,-35-34-3,35 34 2,-70 0 0,1-69-3,34 69 5,-69-35-4,34 36 3,-34-36-4,34 35 5,-34 1-5,-35-1 3,70 35-3,-1 0 2,0 0 1,-34 69-1</inkml:trace>
    </iact:actionData>
  </iact:action>
  <iact:action type="add" startTime="31841">
    <iact:property name="dataType"/>
    <iact:actionData xml:id="d1">
      <inkml:trace xmlns:inkml="http://www.w3.org/2003/InkML" xml:id="stk1" contextRef="#ctx0" brushRef="#br1">12343 16999 0,'35'-69'4,"-35"-1"3,35 1 1,-35 34-1,35-34-3,-1-1 6,-34 0-4,0 36 3,35-71-3,0 71 2,-35-36 0,0 35 0,35-69-2,-35 69 2,35 1 0,-35-36-3,34 0 4,1 36-4,0-36 6,-35 1-7,69 34 7,-69-35-7,35 1 4,35-1-2,-70 36 0,69-36 5,-34 1-8,0 34 8,0-35-6,-35 35 1,69-34 3,-69 34-4,35 0 9,-35 1-8,0-1 2,35 35 7,-35-35-7,34 0 29,-34 1-29,0-1 6,35 0 2,-35 0-1,0 1-11,35 34 6,-35-35-4,0 0 45,-35 70 32,0-35-75,-34 35 2,-70 69-3,69-69-1,35-1-1,-34 1 2,-1-35 1,70 70 1,-69-70-3,34 0 1,0 69 2,1-69-3,-1 0 2,35 35-2,-35-35 1,-35 35 8,70-1-8,-34-34 8,34 35 5,-35-35-4,35-35 145,35 1-155,-1 34 11,36-35-15,-35 0 13,34 0-4,1 1-3,-1-1-3,1 0 4,-1 0-3,-34 1 3,35-1-3,-35 35-2,-1-70 6,1 70-5,0-34 6,0-1-6,-1 35 8,-34-35-4,35 35 10,0 0-12,-35-35 8,35 35 71,-35 35 45,0 35-113,0-1-11,34 1 0,1-1-2,-35 1 2,35-1 3,-35 35-1,35-34-1,-35-35-1,35 0 0,-35 34-3,0-34 7,0 0-4,34-35 1,-34 34-1,0 1 13,35-35 9,-35 35-20</inkml:trace>
    </iact:actionData>
  </iact:action>
  <iact:action type="add" startTime="38547">
    <iact:property name="dataType"/>
    <iact:actionData xml:id="d2">
      <inkml:trace xmlns:inkml="http://www.w3.org/2003/InkML" xml:id="stk2" contextRef="#ctx0" brushRef="#br1">25939 13836 0,'-105'0'166,"71"0"-154,-36 0 2,1-35-1,-36 0 0,70 1-1,-34 34-2,34-35 5,-34 0-3,34 35-2,-35-35 2,36 1 5,-1 34-10,-35 0 9,35-35 0,1 0-4,-36 0-3,35 35 17,-34-69-11,34 69 7,0-35-4,1 35 14,34-35-16,-35 35 3,-35-34 18,70-1-22,-35 35 6,35-35 9,-34 35-26,-1 0 10,0 0 46,35-35-46,-35 35 72,1-35-49,-1 35-16,35-34-13,-35 34 6,0 0 22,0 0 34,1 0-4,34 34-51,-35 1 20,35 0-6,-35 0 19,35 0-34,0-1 33,-35-34-17,35 35-16,0 0 92,0-70-35,0 0-51,35 35 12,-35-69-27,35 69 11,-35-35-2,35 35-8,-35-35 24,34 35-25,-34-35 24,0 1-12,35 34-1,-35-35 2,0 0 22,35 35-23,0 0 39,0 0 23,-1 0-37,1 0 22,0 0-44,0 0 16,-1 0 0,1 0-22,0 0 1,0 0 6,0 0 7,-1 0 7,1 0-22,0 0 24,0 0 43</inkml:trace>
    </iact:actionData>
  </iact:action>
  <iact:action type="add" startTime="44794">
    <iact:property name="dataType"/>
    <iact:actionData xml:id="d3">
      <inkml:trace xmlns:inkml="http://www.w3.org/2003/InkML" xml:id="stk3" contextRef="#ctx0" brushRef="#br1">15160 3790 0,'-35'0'180,"0"34"-173,0-34-2,1 0 11,-36 0-8,35 0-2,1 35 3,-36-35-4,35 35 7,1-35-9,-1 0 4,0 0 1,0 35 0,-34-35 0,34 34-2,-35-34 0,36 0 1,-1 70 1,-35-70-1,36 0 1,-1 35 0,-35-1-1,35-34 1,1 70-2,-1-70 1,0 69 1,0-34-1,1 35 2,34-36-4,-35 36 7,0 0-9,35-36 5,-35 1 0,35 35-2,0-1 1,35 1 0,-35-36 1,35 36 0,-35 34-3,35-69 4,-1 35-4,1-1 5,0-34-4,0 0 3,-35 34-5,69-34 8,-69 0-9,35 34 9,0-34-9,0 0 4,-1-1 2,1 36-4,0-35 5,0-35-7,-1 34 10,36-34-10,-35 70 4,-1-70 0,1 35 0,35-35 1,-1 35-2,1-35 1,-1 0 0,1 0-1,-1 0 3,1 0-3,69-35 2,-69 35-2,-1-35 6,1-35-9,-1 70 4,36-69 5,-36 34-8,-34 0 6,34 1-5,-34-36 0,0 35 4,0-34-4,-35-1 3,35 1-2,-35 34 1,34-34 2,-34-1-5,0 35 4,0-34-2,0-1 2,0 1-1,0-1 0,-34 35 0,34-34 0,-35 34 3,-35 0-5,35-34 5,1 69-6,-36-35 8,1 0-8,-1-34 4,35 34-1,-69 35-3,0-35 8,69 35-8,-35-35 7,1 35-8,-1 0 4,1 0 1,34 0-2,0 0 3,-34 0-4,34 0 5</inkml:trace>
    </iact:actionData>
  </iact:action>
  <iact:action type="add" startTime="46602">
    <iact:property name="dataType"/>
    <iact:actionData xml:id="d4">
      <inkml:trace xmlns:inkml="http://www.w3.org/2003/InkML" xml:id="stk4" contextRef="#ctx0" brushRef="#br1">23192 591 0,'0'70'227,"-70"-70"-217,70 69-4,-69-69 2,69 35 0,-70 0-3,70 0 4,-35-1-2,1 1-1,-1 0 1,0 0 1,0 34 0,1-34-3,-1 35 6,0-1-7,0-34 6,-34 69-4,34-69 8,0 34-9,0-34 10,35 0-8,-34 0 1,-1 34 4,0-34-5,0 35 10,-34-36-6,69 1-7,-35 0 7,35 0-8,-35-35 4,35 34 0,0 1 15,-35-35-7,1 35 20,34-70 133,0 0-160,34 35 0,-34-69-3,0-35 3,70-1-2,-35 36 3,-35 34-4,0-35 5,0 36-6,35-36 5,-35 35-2,34 35 1,-34-34 0,0-1 8,0 0-3,0 0 38,0 70 172,0 69-217,-34-34 1,-1-1-3,35-34 6,0 0-4,-35 34 2,0 1 7,35-35-1,0 0 22,-35-35-28,35 34 8,0 1 4,0 0 46,0 0 75,35-35 19,0 0-128,0 0-17,34 0 5,-34 0-7,0 0-6,0 0 2,-1 0-2,36 0 1,-35 34 5,0-34-6,-1 0 8,1 0 4,0 0 9,-35 35-14,35-35 72</inkml:trace>
    </iact:actionData>
  </iact:action>
  <iact:action type="add" startTime="55962">
    <iact:property name="dataType"/>
    <iact:actionData xml:id="d5">
      <inkml:trace xmlns:inkml="http://www.w3.org/2003/InkML" xml:id="stk5" contextRef="#ctx0" brushRef="#br1">20793 11055 0,'34'0'13,"1"35"-9,0-35 4,35 0 7,-36 0-1,36 0-6,-35 0 5,34 0-6,-34 0-1,0-35 3,34 35-3,-34-35 5,0 35-8,34-35 10,-69 1-10,35 34 3,0-35 2,0 35-2,-35-35 3,69 35-4,-69-35 3,35 1 0,0 34-2,-35-35 3,34 0-5,1 35 19,-35-35-16,35 35 8,0-34-1,-70-1 41,0 35-40,0 0 0,-34 0-10,-70 0 4,35 0-3,-1 0 2,36 0-1,-1 0-1,35 35 3,-69-35-4,69 0 10,-34 34-7,-1 1 6,35-35-6,1 35-1,34 0 1,-35-35-3,35 34 3,-70 1-1,70 0 0,0 34 1,-34 1-2,-1-35 2,35 34-1,-35 36 1,0-71-2,0 36 2,35-1-1,0 1 0,0-1 1,0-34-3,0 35 2,0-1 1,0-34 0,35 34 0,0-34-2,-35 0 4,35 0-5,-35 0 4,69-1-1,-34 1-4,0-35 5,69 35 0,-34-35-2,34 0-1,0 0 2,1-35-2,-1 35 2,-34-35 0,-1 35-1,1-34 2,-36 34-5,1 0 6,0 0-5,0-35 4,-1 35-3,1-35 10,-35 0-11,0 0 4,0-34-4,0 34 3,0-34-2,0-1 1,-35 1 2,35 34-4,0-35 4,-34 36-3,-1-1 2,0 0 0,0 0-1,35 1-1,-34-1 3,-1 0-3,0 35 0,35-35 2,-35 35-2,1 0 1,-1 0 1,-35 0-1,1 35 1,34-35-2,-35 70 4,1-36-6,34 36 10,-34-70-10,69 35 0</inkml:trace>
    </iact:actionData>
  </iact:action>
  <iact:action type="add" startTime="62272">
    <iact:property name="dataType"/>
    <iact:actionData xml:id="d6">
      <inkml:trace xmlns:inkml="http://www.w3.org/2003/InkML" xml:id="stk6" contextRef="#ctx0" brushRef="#br1">24826 11264 0,'-69'0'172,"34"0"-162,0 0-3,0 0-1,-34 0 3,-1 0-4,35 0 4,1 0-3,-1 0 2,0 0-2,0 0 1,0 0 1,1 0-2,-1 0 3,-35 0 4,36 34-5,-1-34-2,-35 0 3,36 0-4,-1 0 5,0 0-5,-35 0 2,36 0 0,-1 0 1,0 0-1,0 0 1,1 0 0,-36 0-3,35 0 10,1 0-8,-1 0 0,0 0 0,0 0 2,-34 0 1,-1 35 7,35-35-2,1 0-7,-36 0 5,70 35-6,-35-35 1,-34 0-1,34 0 0,0 35 1,0-35 6,1 0-7,-1 0 0,0 0 0,0 0 0,-34 0 7,34 0-7,0 0 1,1 0 0,-36 0-2,0 0 10,1 0-11,34 0 6,0 0-6,1 0 2,-36 0 1,0 0 7,1 0-9,-1 0 7,36 0-3,-1 0-3,0 0-1,-34 0 2,34 0 7,-70 0-8,71 0 2,-1 0-4,0 0 4,-34 0-3,-1 0 1,35 0 1,-34 0-2,-1-35 3,35 35-4,-34-35 7,34 35-9,-69 0 5,69 0-1,-34-35 0,-1 35 2,0 0-5,-34 0 6,69-34-5,-34 34 4,34 0-2,-35 0 0,-34 0 1,35 0-3,34 0 3,-35 0-2,36 0 2,-1 0-1,0 0 0,-35-35 1,36 35-2,-1-35 6,-35 35-9,1 0 3,-1 0 2,36 0-2,-1-35 3,-35 35-3,35 0 2,-34 0-2,34 0 2,-34 0-1,34-35 0,0 35 1,-34-34 0,34 34-2,0 0 0,-35 0 2,36-35-3,-1 0 4,-35 0 1,36 1-4,-36 34 0,35-35 3,0-35-3,1 70 1,-1-34 1,-35-1-1,70 0 0,-69-34 3,69 34-7,-35-35 7,35 36-5,-35 34 2,35-70 1</inkml:trace>
    </iact:actionData>
  </iact:action>
  <iact:action type="add" startTime="69232">
    <iact:property name="dataType"/>
    <iact:actionData xml:id="d7">
      <inkml:trace xmlns:inkml="http://www.w3.org/2003/InkML" xml:id="stk7" contextRef="#ctx0" brushRef="#br1">9040 13697 0,'35'0'2,"0"0"3,-1-35 4,1 35 0,35 0-6,-35 0 5,-1 0 0,1-35-1,0 35 2,0 0-4,34-34 11,-34 34-3,0 0 24,-1-35-23,1 35 1,0-35-7,0 35-1,34-35 0,-34 35 1,0 0 5,0 0-6,-35-34 1,34 34 0,1 0 20,0 0-14,0 0-6,0 0-2,-1 0 4,1 0-6,0-35 5,0 35-3,-1 0 2,1 0-1,0 0-1,0 0 4,-1 0-5,1 0 3,0 0 6,0 0 0,-35-35 7,-35 35 106,-35 0-111,36-35-11,-1 35 1,-35 0 0,1 0 3,34-34-4,0 34 4,1 0-2,-1 0 0,0-35 1,0 35 13,0 0-13,1 0 19,-1 0 3,0 0-14,0-35 4,1 35-12,-1 0-2,0 0 2,0 0 0,0 0 13,1 0 0,68 0 72,1 0-85,0 0-1,35 0 0,-1 0 1,35 0-2,-34 0 3,0 35-4,-36-35 3,36 0-1,-35 0 0,-1 0 2,1 0-4,0 35 10,0-35-8,-1 34 22,1-34 7,-70 35 190,35 0-219,-34 0 2,-1-1-5,0 1 3,0 0 15,1 34 6,-1-69-20,35 35 7,-35-35 15,35 35-17,0 0 1,-35-1 0,35 1 0,-34 0 2,-1 0-11,35-1 10,-35-34-1,35 35 0</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E0CD-3E60-A242-ADB2-D660CB30D7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F910A8-5DA4-0F1A-EE38-6803142E7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FFD7E-202D-06CE-D54D-C0DD5CE400CF}"/>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F65FC100-6168-2DD2-1408-B607B424E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75981-5CD4-9AD2-6D64-8E8475001A43}"/>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87853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0E22E-D4E8-B804-ECF1-D08EA69D67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A39C4-0F65-C708-A363-90238D2C8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A724F-0FF4-91A5-C423-8982F5DFC355}"/>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19BC90DC-D928-43EF-5EA6-28CF246D1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4B8AE-7B2A-2D8D-A368-7D3495D10864}"/>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3344376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6CE66-2C69-EE26-AEAC-122CF682B6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925EC7-6F16-AE45-CD0D-15E45EFF33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3C22D-5B63-CD72-78BB-3F98EC5FD2BA}"/>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CB1A20E8-83FE-EBDB-07C8-3BFDCEE12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09F78-7EE9-40AD-0C2C-1F80D4313970}"/>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137752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2"/>
            <a:ext cx="10363200" cy="1470025"/>
          </a:xfrm>
        </p:spPr>
        <p:txBody>
          <a:bodyPr/>
          <a:lstStyle/>
          <a:p>
            <a:r>
              <a:rPr lang="en-US"/>
              <a:t>Click to edit Master title style</a:t>
            </a:r>
            <a:endParaRPr lang="ar-SY"/>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7"/>
            <a:ext cx="10363200" cy="1362075"/>
          </a:xfrm>
        </p:spPr>
        <p:txBody>
          <a:bodyPr anchor="t"/>
          <a:lstStyle>
            <a:lvl1pPr algn="r">
              <a:defRPr sz="4000" b="1" cap="all"/>
            </a:lvl1pPr>
          </a:lstStyle>
          <a:p>
            <a:r>
              <a:rPr lang="en-US"/>
              <a:t>Click to edit Master title style</a:t>
            </a:r>
            <a:endParaRPr lang="ar-SY"/>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5" name="Date Placeholder 4"/>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SY"/>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5" name="Text Placeholder 4"/>
          <p:cNvSpPr>
            <a:spLocks noGrp="1"/>
          </p:cNvSpPr>
          <p:nvPr>
            <p:ph type="body" sz="quarter" idx="3"/>
          </p:nvPr>
        </p:nvSpPr>
        <p:spPr>
          <a:xfrm>
            <a:off x="619338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7" name="Date Placeholder 6"/>
          <p:cNvSpPr>
            <a:spLocks noGrp="1"/>
          </p:cNvSpPr>
          <p:nvPr>
            <p:ph type="dt" sz="half" idx="10"/>
          </p:nvPr>
        </p:nvSpPr>
        <p:spPr/>
        <p:txBody>
          <a:bodyPr/>
          <a:lstStyle/>
          <a:p>
            <a:fld id="{1D718B3B-2F39-4D84-B1E7-2F0195BB17EE}" type="datetimeFigureOut">
              <a:rPr lang="en-US" smtClean="0"/>
              <a:pPr/>
              <a:t>3/5/2023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Date Placeholder 2"/>
          <p:cNvSpPr>
            <a:spLocks noGrp="1"/>
          </p:cNvSpPr>
          <p:nvPr>
            <p:ph type="dt" sz="half" idx="10"/>
          </p:nvPr>
        </p:nvSpPr>
        <p:spPr/>
        <p:txBody>
          <a:bodyPr/>
          <a:lstStyle/>
          <a:p>
            <a:fld id="{1D718B3B-2F39-4D84-B1E7-2F0195BB17EE}" type="datetimeFigureOut">
              <a:rPr lang="en-US" smtClean="0"/>
              <a:pPr/>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18B3B-2F39-4D84-B1E7-2F0195BB17EE}" type="datetimeFigureOut">
              <a:rPr lang="en-US" smtClean="0"/>
              <a:pPr/>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r">
              <a:defRPr sz="2000" b="1"/>
            </a:lvl1pPr>
          </a:lstStyle>
          <a:p>
            <a:r>
              <a:rPr lang="en-US"/>
              <a:t>Click to edit Master title style</a:t>
            </a:r>
            <a:endParaRPr lang="ar-SY"/>
          </a:p>
        </p:txBody>
      </p:sp>
      <p:sp>
        <p:nvSpPr>
          <p:cNvPr id="3" name="Content Placeholder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6961-9F76-2213-34C9-1BC39E4B92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14131-1487-F4A7-A22B-0A790E7772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CCF7F-3810-A6EA-B80B-7BD54AA20C5E}"/>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BC68291C-FB6E-AD84-2EB6-0C9E9DB4F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5B316-8F73-7457-9737-3CDEF5A56858}"/>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3666967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ar-SY"/>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Y"/>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5"/>
            <a:ext cx="2743200" cy="5851525"/>
          </a:xfrm>
        </p:spPr>
        <p:txBody>
          <a:bodyPr vert="eaVert"/>
          <a:lstStyle/>
          <a:p>
            <a:r>
              <a:rPr lang="en-US"/>
              <a:t>Click to edit Master title style</a:t>
            </a:r>
            <a:endParaRPr lang="ar-SY"/>
          </a:p>
        </p:txBody>
      </p:sp>
      <p:sp>
        <p:nvSpPr>
          <p:cNvPr id="3" name="Vertical Text Placeholder 2"/>
          <p:cNvSpPr>
            <a:spLocks noGrp="1"/>
          </p:cNvSpPr>
          <p:nvPr>
            <p:ph type="body" orient="vert" idx="1"/>
          </p:nvPr>
        </p:nvSpPr>
        <p:spPr>
          <a:xfrm>
            <a:off x="609600" y="27466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027D8-A41A-900A-212B-FF510023D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1BEDB-D9D9-5AD3-17EE-F6411EDF5F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3E1E50-5A9A-F3A6-5621-544C53059AB1}"/>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C2B1584E-9B70-A6AD-3A80-39D9CE39D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B8DD8-471B-AAD4-9045-B0D636BADFDF}"/>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045107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C56D-5F38-F17B-3068-0E0D89235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E4E09F-9D36-39FE-D29E-7D086688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9DE846-3F29-E46B-7D2D-6202CCB397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FAB2E-2441-C3B3-E0AA-2487C3DEF1AA}"/>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a:extLst>
              <a:ext uri="{FF2B5EF4-FFF2-40B4-BE49-F238E27FC236}">
                <a16:creationId xmlns:a16="http://schemas.microsoft.com/office/drawing/2014/main" id="{042F1020-BAC9-FB4D-0423-16D923B370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40613-7B20-DFF3-CC53-A634EC64ED26}"/>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691321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8A8F-15E7-9B08-9623-D622B7B929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A565BF-C749-FF12-D6DE-52EB7D9E7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9C8A32-C055-45A1-9F27-15A2D5F684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784770-1750-972F-76DE-451963E8B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FD98DB-E251-0853-9B67-1E11DE856C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A05F27-4EB0-0E08-C93F-BD2749A457F3}"/>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8" name="Footer Placeholder 7">
            <a:extLst>
              <a:ext uri="{FF2B5EF4-FFF2-40B4-BE49-F238E27FC236}">
                <a16:creationId xmlns:a16="http://schemas.microsoft.com/office/drawing/2014/main" id="{B5DEDFF2-F346-68D9-E751-2EF8B78075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79FAB8-723C-B586-349E-1894F9F1B21B}"/>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18089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B33DB-1868-4941-6517-57E2ED3C3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E36031-58ED-93F1-08FF-ADAB5C926176}"/>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4" name="Footer Placeholder 3">
            <a:extLst>
              <a:ext uri="{FF2B5EF4-FFF2-40B4-BE49-F238E27FC236}">
                <a16:creationId xmlns:a16="http://schemas.microsoft.com/office/drawing/2014/main" id="{DA4F4AA6-D9F2-0F2C-4D12-03473BD091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2A5DAF-0A18-A15A-B4A4-445105F0DF22}"/>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823211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73A1E2-EA8A-BCF4-AEBB-F7C8F7A8AB00}"/>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3" name="Footer Placeholder 2">
            <a:extLst>
              <a:ext uri="{FF2B5EF4-FFF2-40B4-BE49-F238E27FC236}">
                <a16:creationId xmlns:a16="http://schemas.microsoft.com/office/drawing/2014/main" id="{5AC6532B-5F4C-5985-1871-A76099CF04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6844EC-3FF2-22A2-85B2-EE8A60239E6E}"/>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956371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201D-9DE8-8C92-FBD3-E048DD082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514599-D839-B7E0-87BD-DEDC4F3F1E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A69151-8163-8D5C-C1AD-617733CDB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95840B-1217-0FA4-1F0D-9192F6E6ED70}"/>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a:extLst>
              <a:ext uri="{FF2B5EF4-FFF2-40B4-BE49-F238E27FC236}">
                <a16:creationId xmlns:a16="http://schemas.microsoft.com/office/drawing/2014/main" id="{505F550B-F006-3005-4A1A-37FC27E08D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5F6259-E21F-17D9-7C74-6609F6AAC938}"/>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21674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C1D4-AA8E-1A36-400A-93D4699367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C416AD-7610-AF62-9843-37E4C248E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3E3D07-C088-11B9-CFE9-B4FCB7927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CE445-B796-9400-9911-B5CE170B2702}"/>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a:extLst>
              <a:ext uri="{FF2B5EF4-FFF2-40B4-BE49-F238E27FC236}">
                <a16:creationId xmlns:a16="http://schemas.microsoft.com/office/drawing/2014/main" id="{B09F69A4-13CF-0C76-37A8-E383FEF6F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3DBD7-1663-45D6-E99F-399BA021AA07}"/>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19972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t="-75000" b="-7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801A57-15EC-F67B-1B63-E4B2D72EA7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DD78B6-D338-1620-E457-B5BA59271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75A36-09BF-8A7B-6599-8F1D5BFA7B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8EA5C67F-7EB8-8286-AE3E-0C4B83B9DE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F97F75-00DC-304C-E43A-3AF361739B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57101-E87A-4D5C-98D8-050D8C43828C}" type="slidenum">
              <a:rPr lang="en-US" smtClean="0"/>
              <a:pPr/>
              <a:t>‹#›</a:t>
            </a:fld>
            <a:endParaRPr lang="en-US"/>
          </a:p>
        </p:txBody>
      </p:sp>
    </p:spTree>
    <p:extLst>
      <p:ext uri="{BB962C8B-B14F-4D97-AF65-F5344CB8AC3E}">
        <p14:creationId xmlns:p14="http://schemas.microsoft.com/office/powerpoint/2010/main" val="322713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t="-75000" b="-7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a:t>Click to edit Master title style</a:t>
            </a:r>
            <a:endParaRPr lang="ar-SY"/>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2"/>
          </p:nvPr>
        </p:nvSpPr>
        <p:spPr>
          <a:xfrm>
            <a:off x="8737600" y="6356377"/>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D718B3B-2F39-4D84-B1E7-2F0195BB17EE}" type="datetimeFigureOut">
              <a:rPr lang="en-US" smtClean="0"/>
              <a:pPr/>
              <a:t>3/5/2023</a:t>
            </a:fld>
            <a:endParaRPr lang="en-US"/>
          </a:p>
        </p:txBody>
      </p:sp>
      <p:sp>
        <p:nvSpPr>
          <p:cNvPr id="5" name="Footer Placeholder 4"/>
          <p:cNvSpPr>
            <a:spLocks noGrp="1"/>
          </p:cNvSpPr>
          <p:nvPr>
            <p:ph type="ftr" sz="quarter" idx="3"/>
          </p:nvPr>
        </p:nvSpPr>
        <p:spPr>
          <a:xfrm>
            <a:off x="4165600" y="6356377"/>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09600" y="6356377"/>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5D57101-E87A-4D5C-98D8-050D8C43828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m4a"/><Relationship Id="rId7" Type="http://schemas.openxmlformats.org/officeDocument/2006/relationships/image" Target="../media/image8.png"/><Relationship Id="rId2" Type="http://schemas.microsoft.com/office/2007/relationships/media" Target="../media/media11.m4a"/><Relationship Id="rId1" Type="http://schemas.openxmlformats.org/officeDocument/2006/relationships/tags" Target="../tags/tag7.xml"/><Relationship Id="rId6" Type="http://schemas.microsoft.com/office/2011/relationships/inkAction" Target="../ink/inkAction2.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4.m4a"/><Relationship Id="rId7" Type="http://schemas.openxmlformats.org/officeDocument/2006/relationships/image" Target="../media/image12.png"/><Relationship Id="rId2" Type="http://schemas.microsoft.com/office/2007/relationships/media" Target="../media/media14.m4a"/><Relationship Id="rId1" Type="http://schemas.openxmlformats.org/officeDocument/2006/relationships/tags" Target="../tags/tag10.xml"/><Relationship Id="rId6" Type="http://schemas.microsoft.com/office/2011/relationships/inkAction" Target="../ink/inkAction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microsoft.com/office/2011/relationships/inkAction" Target="../ink/inkAction1.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25AA-CABC-241E-49C3-2F407EF2B02F}"/>
              </a:ext>
            </a:extLst>
          </p:cNvPr>
          <p:cNvSpPr>
            <a:spLocks noGrp="1"/>
          </p:cNvSpPr>
          <p:nvPr>
            <p:ph type="ctrTitle"/>
          </p:nvPr>
        </p:nvSpPr>
        <p:spPr>
          <a:xfrm>
            <a:off x="1524000" y="1122363"/>
            <a:ext cx="8653670" cy="878715"/>
          </a:xfrm>
        </p:spPr>
        <p:txBody>
          <a:bodyPr>
            <a:normAutofit fontScale="90000"/>
          </a:bodyPr>
          <a:lstStyle/>
          <a:p>
            <a:r>
              <a:rPr lang="en-US" b="1" dirty="0">
                <a:solidFill>
                  <a:schemeClr val="accent6">
                    <a:lumMod val="50000"/>
                  </a:schemeClr>
                </a:solidFill>
              </a:rPr>
              <a:t>New English File </a:t>
            </a:r>
            <a:br>
              <a:rPr lang="en-US" dirty="0"/>
            </a:br>
            <a:endParaRPr lang="en-US" dirty="0"/>
          </a:p>
        </p:txBody>
      </p:sp>
      <p:sp>
        <p:nvSpPr>
          <p:cNvPr id="3" name="Subtitle 2">
            <a:extLst>
              <a:ext uri="{FF2B5EF4-FFF2-40B4-BE49-F238E27FC236}">
                <a16:creationId xmlns:a16="http://schemas.microsoft.com/office/drawing/2014/main" id="{18B1C1C4-8963-DE6E-9CE9-DC34F9804664}"/>
              </a:ext>
            </a:extLst>
          </p:cNvPr>
          <p:cNvSpPr>
            <a:spLocks noGrp="1"/>
          </p:cNvSpPr>
          <p:nvPr>
            <p:ph type="subTitle" idx="1"/>
          </p:nvPr>
        </p:nvSpPr>
        <p:spPr>
          <a:xfrm>
            <a:off x="1364974" y="1122363"/>
            <a:ext cx="8653670" cy="878715"/>
          </a:xfrm>
        </p:spPr>
        <p:txBody>
          <a:bodyPr>
            <a:normAutofit fontScale="92500" lnSpcReduction="20000"/>
          </a:bodyPr>
          <a:lstStyle/>
          <a:p>
            <a:r>
              <a:rPr lang="en-US" sz="3200" b="1" dirty="0">
                <a:solidFill>
                  <a:schemeClr val="accent2">
                    <a:lumMod val="75000"/>
                  </a:schemeClr>
                </a:solidFill>
              </a:rPr>
              <a:t>Intermediate</a:t>
            </a:r>
          </a:p>
          <a:p>
            <a:r>
              <a:rPr lang="en-US" sz="2600" b="1" dirty="0">
                <a:solidFill>
                  <a:schemeClr val="accent6">
                    <a:lumMod val="75000"/>
                  </a:schemeClr>
                </a:solidFill>
              </a:rPr>
              <a:t>Session 14</a:t>
            </a:r>
          </a:p>
        </p:txBody>
      </p:sp>
      <p:pic>
        <p:nvPicPr>
          <p:cNvPr id="4" name="Audio 3">
            <a:hlinkClick r:id="" action="ppaction://media"/>
            <a:extLst>
              <a:ext uri="{FF2B5EF4-FFF2-40B4-BE49-F238E27FC236}">
                <a16:creationId xmlns:a16="http://schemas.microsoft.com/office/drawing/2014/main" id="{ACFD6A25-8920-C165-E034-EDCCF6BF9AAD}"/>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0204347"/>
      </p:ext>
    </p:extLst>
  </p:cSld>
  <p:clrMapOvr>
    <a:masterClrMapping/>
  </p:clrMapOvr>
  <mc:AlternateContent xmlns:mc="http://schemas.openxmlformats.org/markup-compatibility/2006" xmlns:p14="http://schemas.microsoft.com/office/powerpoint/2010/main">
    <mc:Choice Requires="p14">
      <p:transition spd="slow" p14:dur="2000" advTm="4225"/>
    </mc:Choice>
    <mc:Fallback xmlns="">
      <p:transition spd="slow" advTm="4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p:txBody>
          <a:bodyPr>
            <a:normAutofit fontScale="92500" lnSpcReduction="100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4</a:t>
            </a:r>
          </a:p>
          <a:p>
            <a:pPr marL="0" indent="0" algn="ctr">
              <a:lnSpc>
                <a:spcPct val="200000"/>
              </a:lnSpc>
              <a:buNone/>
            </a:pPr>
            <a:r>
              <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Part B</a:t>
            </a:r>
          </a:p>
          <a:p>
            <a:pPr marL="0" indent="0" algn="ctr">
              <a:lnSpc>
                <a:spcPct val="200000"/>
              </a:lnSpc>
              <a:buNone/>
            </a:pP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2 VOCABULARY </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B219EE3C-5597-0DDE-33E8-3BA53FDAB740}"/>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6676534"/>
      </p:ext>
    </p:extLst>
  </p:cSld>
  <p:clrMapOvr>
    <a:masterClrMapping/>
  </p:clrMapOvr>
  <mc:AlternateContent xmlns:mc="http://schemas.openxmlformats.org/markup-compatibility/2006" xmlns:p14="http://schemas.microsoft.com/office/powerpoint/2010/main">
    <mc:Choice Requires="p14">
      <p:transition spd="slow" p14:dur="2000" advTm="5118"/>
    </mc:Choice>
    <mc:Fallback xmlns="">
      <p:transition spd="slow" advTm="5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08720-7DA0-24C2-8134-CBA63DE6DF9B}"/>
              </a:ext>
            </a:extLst>
          </p:cNvPr>
          <p:cNvSpPr>
            <a:spLocks noGrp="1"/>
          </p:cNvSpPr>
          <p:nvPr>
            <p:ph idx="1"/>
          </p:nvPr>
        </p:nvSpPr>
        <p:spPr>
          <a:xfrm>
            <a:off x="384313" y="304800"/>
            <a:ext cx="11423374" cy="6321287"/>
          </a:xfrm>
        </p:spPr>
        <p:txBody>
          <a:bodyPr>
            <a:normAutofit lnSpcReduction="10000"/>
          </a:bodyPr>
          <a:lstStyle/>
          <a:p>
            <a:pPr>
              <a:buFont typeface="Wingdings" panose="05000000000000000000" pitchFamily="2" charset="2"/>
              <a:buChar char="v"/>
            </a:pPr>
            <a:r>
              <a:rPr lang="en-US" b="1" dirty="0">
                <a:solidFill>
                  <a:schemeClr val="accent6">
                    <a:lumMod val="75000"/>
                  </a:schemeClr>
                </a:solidFill>
              </a:rPr>
              <a:t>Houses </a:t>
            </a:r>
          </a:p>
          <a:p>
            <a:pPr marL="0" indent="0">
              <a:buNone/>
            </a:pPr>
            <a:endParaRPr lang="en-US" b="1" dirty="0">
              <a:solidFill>
                <a:schemeClr val="accent6">
                  <a:lumMod val="75000"/>
                </a:schemeClr>
              </a:solidFill>
            </a:endParaRPr>
          </a:p>
          <a:p>
            <a:pPr>
              <a:lnSpc>
                <a:spcPct val="150000"/>
              </a:lnSpc>
              <a:buFont typeface="Wingdings" panose="05000000000000000000" pitchFamily="2" charset="2"/>
              <a:buChar char="§"/>
            </a:pPr>
            <a:r>
              <a:rPr lang="en-US" b="1" dirty="0"/>
              <a:t>Look at the cover of Ideal Home magazine. </a:t>
            </a:r>
          </a:p>
          <a:p>
            <a:pPr marL="0" indent="0">
              <a:lnSpc>
                <a:spcPct val="150000"/>
              </a:lnSpc>
              <a:buNone/>
            </a:pPr>
            <a:r>
              <a:rPr lang="en-US" b="1" dirty="0"/>
              <a:t>Which room is it? How many things in the room </a:t>
            </a:r>
          </a:p>
          <a:p>
            <a:pPr marL="0" indent="0">
              <a:lnSpc>
                <a:spcPct val="150000"/>
              </a:lnSpc>
              <a:buNone/>
            </a:pPr>
            <a:r>
              <a:rPr lang="en-US" b="1" dirty="0"/>
              <a:t>can you name?</a:t>
            </a:r>
          </a:p>
          <a:p>
            <a:pPr marL="0" indent="0">
              <a:lnSpc>
                <a:spcPct val="150000"/>
              </a:lnSpc>
              <a:buNone/>
            </a:pPr>
            <a:r>
              <a:rPr lang="en-US" b="1" dirty="0">
                <a:solidFill>
                  <a:schemeClr val="accent2">
                    <a:lumMod val="75000"/>
                  </a:schemeClr>
                </a:solidFill>
              </a:rPr>
              <a:t>It’s a living room. </a:t>
            </a:r>
          </a:p>
          <a:p>
            <a:pPr marL="0" indent="0">
              <a:lnSpc>
                <a:spcPct val="150000"/>
              </a:lnSpc>
              <a:buNone/>
            </a:pPr>
            <a:r>
              <a:rPr lang="en-US" b="1" dirty="0"/>
              <a:t>You can see:</a:t>
            </a:r>
          </a:p>
          <a:p>
            <a:pPr marL="0" indent="0">
              <a:lnSpc>
                <a:spcPct val="150000"/>
              </a:lnSpc>
              <a:buNone/>
            </a:pPr>
            <a:r>
              <a:rPr lang="en-US" b="1" dirty="0">
                <a:solidFill>
                  <a:schemeClr val="accent2">
                    <a:lumMod val="75000"/>
                  </a:schemeClr>
                </a:solidFill>
              </a:rPr>
              <a:t>curtains, a sofa, cushions, a carpet, </a:t>
            </a:r>
          </a:p>
          <a:p>
            <a:pPr marL="0" indent="0">
              <a:lnSpc>
                <a:spcPct val="150000"/>
              </a:lnSpc>
              <a:buNone/>
            </a:pPr>
            <a:r>
              <a:rPr lang="en-US" b="1" dirty="0">
                <a:solidFill>
                  <a:schemeClr val="accent2">
                    <a:lumMod val="75000"/>
                  </a:schemeClr>
                </a:solidFill>
              </a:rPr>
              <a:t>an armchair, a plant, a mirror.</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319F2D06-1394-66C3-E03E-C2F0FE34A6C9}"/>
              </a:ext>
            </a:extLst>
          </p:cNvPr>
          <p:cNvPicPr>
            <a:picLocks noChangeAspect="1"/>
          </p:cNvPicPr>
          <p:nvPr/>
        </p:nvPicPr>
        <p:blipFill>
          <a:blip r:embed="rId5"/>
          <a:stretch>
            <a:fillRect/>
          </a:stretch>
        </p:blipFill>
        <p:spPr>
          <a:xfrm>
            <a:off x="7686260" y="808382"/>
            <a:ext cx="4505739" cy="5618922"/>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FEBF3240-17FB-B722-D5EE-EC97CC9B1966}"/>
                  </a:ext>
                </a:extLst>
              </p14:cNvPr>
              <p14:cNvContentPartPr/>
              <p14:nvPr>
                <p:extLst>
                  <p:ext uri="{42D2F446-02D8-4167-A562-619A0277C38B}">
                    <p15:isNarration xmlns:p15="http://schemas.microsoft.com/office/powerpoint/2012/main" val="1"/>
                  </p:ext>
                </p:extLst>
              </p14:nvPr>
            </p14:nvContentPartPr>
            <p14:xfrm>
              <a:off x="7848360" y="2215080"/>
              <a:ext cx="4118760" cy="2791080"/>
            </p14:xfrm>
          </p:contentPart>
        </mc:Choice>
        <mc:Fallback xmlns="">
          <p:pic>
            <p:nvPicPr>
              <p:cNvPr id="2" name="Ink 1">
                <a:extLst>
                  <a:ext uri="{FF2B5EF4-FFF2-40B4-BE49-F238E27FC236}">
                    <a16:creationId xmlns:a16="http://schemas.microsoft.com/office/drawing/2014/main" xmlns="" id="{FEBF3240-17FB-B722-D5EE-EC97CC9B1966}"/>
                  </a:ext>
                </a:extLst>
              </p:cNvPr>
              <p:cNvPicPr>
                <a:picLocks noGrp="1" noRot="1" noChangeAspect="1" noMove="1" noResize="1" noEditPoints="1" noAdjustHandles="1" noChangeArrowheads="1" noChangeShapeType="1"/>
              </p:cNvPicPr>
              <p:nvPr/>
            </p:nvPicPr>
            <p:blipFill>
              <a:blip r:embed="rId7"/>
              <a:stretch>
                <a:fillRect/>
              </a:stretch>
            </p:blipFill>
            <p:spPr>
              <a:xfrm>
                <a:off x="7832520" y="2151720"/>
                <a:ext cx="4150080" cy="2917800"/>
              </a:xfrm>
              <a:prstGeom prst="rect">
                <a:avLst/>
              </a:prstGeom>
            </p:spPr>
          </p:pic>
        </mc:Fallback>
      </mc:AlternateContent>
      <p:pic>
        <p:nvPicPr>
          <p:cNvPr id="4" name="Audio 3">
            <a:hlinkClick r:id="" action="ppaction://media"/>
            <a:extLst>
              <a:ext uri="{FF2B5EF4-FFF2-40B4-BE49-F238E27FC236}">
                <a16:creationId xmlns:a16="http://schemas.microsoft.com/office/drawing/2014/main" id="{FAFDD4CA-13EB-3E48-4C07-4895A860CE19}"/>
              </a:ext>
            </a:extLst>
          </p:cNvPr>
          <p:cNvPicPr>
            <a:picLocks noChangeAspect="1"/>
          </p:cNvPicPr>
          <p:nvPr>
            <a:audioFile r:link="rId3"/>
            <p:extLst>
              <p:ext uri="{DAA4B4D4-6D71-4841-9C94-3DE7FCFB9230}">
                <p14:media xmlns:p14="http://schemas.microsoft.com/office/powerpoint/2010/main" r:embed="rId2"/>
              </p:ext>
            </p:extLst>
          </p:nvPr>
        </p:nvPicPr>
        <p:blipFill>
          <a:blip r:embed="rId8"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21189927"/>
      </p:ext>
    </p:extLst>
  </p:cSld>
  <p:clrMapOvr>
    <a:masterClrMapping/>
  </p:clrMapOvr>
  <mc:AlternateContent xmlns:mc="http://schemas.openxmlformats.org/markup-compatibility/2006" xmlns:p14="http://schemas.microsoft.com/office/powerpoint/2010/main">
    <mc:Choice Requires="p14">
      <p:transition spd="slow" p14:dur="2000" advTm="84275"/>
    </mc:Choice>
    <mc:Fallback xmlns="">
      <p:transition spd="slow" advTm="84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arn(inVertical)">
                                      <p:cBhvr>
                                        <p:cTn id="21" dur="500"/>
                                        <p:tgtEl>
                                          <p:spTgt spid="3">
                                            <p:txEl>
                                              <p:pRg st="7" end="7"/>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arn(inVertical)">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FE90AA-B37B-C1BF-8977-AF8CCA5FFD66}"/>
              </a:ext>
            </a:extLst>
          </p:cNvPr>
          <p:cNvSpPr>
            <a:spLocks noGrp="1"/>
          </p:cNvSpPr>
          <p:nvPr>
            <p:ph idx="1"/>
          </p:nvPr>
        </p:nvSpPr>
        <p:spPr>
          <a:xfrm>
            <a:off x="437322" y="304800"/>
            <a:ext cx="11264348" cy="6268278"/>
          </a:xfrm>
        </p:spPr>
        <p:txBody>
          <a:bodyPr/>
          <a:lstStyle/>
          <a:p>
            <a:pPr marL="0" indent="0">
              <a:buNone/>
            </a:pPr>
            <a:r>
              <a:rPr lang="en-US" b="1" dirty="0">
                <a:solidFill>
                  <a:schemeClr val="accent6">
                    <a:lumMod val="75000"/>
                  </a:schemeClr>
                </a:solidFill>
              </a:rPr>
              <a:t>1. Types of houses</a:t>
            </a:r>
          </a:p>
          <a:p>
            <a:pPr marL="0" indent="0">
              <a:buNone/>
            </a:pPr>
            <a:r>
              <a:rPr lang="en-US" b="1" dirty="0"/>
              <a:t>Match the words and the pictures.</a:t>
            </a:r>
          </a:p>
          <a:p>
            <a:pPr marL="0" indent="0">
              <a:buNone/>
            </a:pPr>
            <a:r>
              <a:rPr lang="en-US" dirty="0"/>
              <a:t>____block of flats (US apartment building) </a:t>
            </a:r>
          </a:p>
          <a:p>
            <a:pPr marL="0" indent="0">
              <a:buNone/>
            </a:pPr>
            <a:r>
              <a:rPr lang="en-US" dirty="0"/>
              <a:t>____ cottage </a:t>
            </a:r>
          </a:p>
          <a:p>
            <a:pPr marL="0" indent="0">
              <a:buNone/>
            </a:pPr>
            <a:r>
              <a:rPr lang="en-US" dirty="0"/>
              <a:t>____ detached house </a:t>
            </a:r>
          </a:p>
          <a:p>
            <a:pPr marL="0" indent="0">
              <a:buNone/>
            </a:pPr>
            <a:r>
              <a:rPr lang="en-US" dirty="0"/>
              <a:t>____ terraced house</a:t>
            </a:r>
          </a:p>
          <a:p>
            <a:pPr marL="0" indent="0">
              <a:buNone/>
            </a:pPr>
            <a:endParaRPr lang="en-US" b="1" dirty="0">
              <a:solidFill>
                <a:schemeClr val="accent6">
                  <a:lumMod val="75000"/>
                </a:schemeClr>
              </a:solidFill>
            </a:endParaRPr>
          </a:p>
          <a:p>
            <a:pPr marL="0" indent="0">
              <a:buNone/>
            </a:pPr>
            <a:r>
              <a:rPr lang="en-US" dirty="0"/>
              <a:t> </a:t>
            </a:r>
          </a:p>
        </p:txBody>
      </p:sp>
      <p:pic>
        <p:nvPicPr>
          <p:cNvPr id="5" name="Picture 4">
            <a:extLst>
              <a:ext uri="{FF2B5EF4-FFF2-40B4-BE49-F238E27FC236}">
                <a16:creationId xmlns:a16="http://schemas.microsoft.com/office/drawing/2014/main" id="{B7178217-C844-3463-3F37-759548FC8356}"/>
              </a:ext>
            </a:extLst>
          </p:cNvPr>
          <p:cNvPicPr>
            <a:picLocks noChangeAspect="1"/>
          </p:cNvPicPr>
          <p:nvPr/>
        </p:nvPicPr>
        <p:blipFill>
          <a:blip r:embed="rId5"/>
          <a:stretch>
            <a:fillRect/>
          </a:stretch>
        </p:blipFill>
        <p:spPr>
          <a:xfrm>
            <a:off x="736153" y="3591959"/>
            <a:ext cx="5034512" cy="1655901"/>
          </a:xfrm>
          <a:prstGeom prst="rect">
            <a:avLst/>
          </a:prstGeom>
        </p:spPr>
      </p:pic>
      <p:pic>
        <p:nvPicPr>
          <p:cNvPr id="7" name="Picture 6">
            <a:extLst>
              <a:ext uri="{FF2B5EF4-FFF2-40B4-BE49-F238E27FC236}">
                <a16:creationId xmlns:a16="http://schemas.microsoft.com/office/drawing/2014/main" id="{1BB1BFF2-8ED7-734C-C583-40B40F5B0037}"/>
              </a:ext>
            </a:extLst>
          </p:cNvPr>
          <p:cNvPicPr>
            <a:picLocks noChangeAspect="1"/>
          </p:cNvPicPr>
          <p:nvPr/>
        </p:nvPicPr>
        <p:blipFill>
          <a:blip r:embed="rId6"/>
          <a:stretch>
            <a:fillRect/>
          </a:stretch>
        </p:blipFill>
        <p:spPr>
          <a:xfrm>
            <a:off x="6069496" y="3591959"/>
            <a:ext cx="5034513" cy="1655901"/>
          </a:xfrm>
          <a:prstGeom prst="rect">
            <a:avLst/>
          </a:prstGeom>
        </p:spPr>
      </p:pic>
      <p:sp>
        <p:nvSpPr>
          <p:cNvPr id="8" name="TextBox 7">
            <a:extLst>
              <a:ext uri="{FF2B5EF4-FFF2-40B4-BE49-F238E27FC236}">
                <a16:creationId xmlns:a16="http://schemas.microsoft.com/office/drawing/2014/main" id="{4924D098-4782-97D6-40D8-87A54F07EA69}"/>
              </a:ext>
            </a:extLst>
          </p:cNvPr>
          <p:cNvSpPr txBox="1"/>
          <p:nvPr/>
        </p:nvSpPr>
        <p:spPr>
          <a:xfrm>
            <a:off x="736153" y="1240808"/>
            <a:ext cx="367408" cy="523220"/>
          </a:xfrm>
          <a:prstGeom prst="rect">
            <a:avLst/>
          </a:prstGeom>
          <a:noFill/>
        </p:spPr>
        <p:txBody>
          <a:bodyPr wrap="none" rtlCol="0">
            <a:spAutoFit/>
          </a:bodyPr>
          <a:lstStyle/>
          <a:p>
            <a:r>
              <a:rPr lang="en-US" sz="2800" b="1" dirty="0">
                <a:solidFill>
                  <a:schemeClr val="accent2">
                    <a:lumMod val="75000"/>
                  </a:schemeClr>
                </a:solidFill>
              </a:rPr>
              <a:t>2</a:t>
            </a:r>
          </a:p>
        </p:txBody>
      </p:sp>
      <p:sp>
        <p:nvSpPr>
          <p:cNvPr id="9" name="TextBox 8">
            <a:extLst>
              <a:ext uri="{FF2B5EF4-FFF2-40B4-BE49-F238E27FC236}">
                <a16:creationId xmlns:a16="http://schemas.microsoft.com/office/drawing/2014/main" id="{00CA5611-8033-3554-5E5F-B4FD35D5BB84}"/>
              </a:ext>
            </a:extLst>
          </p:cNvPr>
          <p:cNvSpPr txBox="1"/>
          <p:nvPr/>
        </p:nvSpPr>
        <p:spPr>
          <a:xfrm>
            <a:off x="736153" y="1781768"/>
            <a:ext cx="367408" cy="523220"/>
          </a:xfrm>
          <a:prstGeom prst="rect">
            <a:avLst/>
          </a:prstGeom>
          <a:noFill/>
        </p:spPr>
        <p:txBody>
          <a:bodyPr wrap="none" rtlCol="0">
            <a:spAutoFit/>
          </a:bodyPr>
          <a:lstStyle/>
          <a:p>
            <a:r>
              <a:rPr lang="en-US" sz="2800" b="1" dirty="0">
                <a:solidFill>
                  <a:schemeClr val="accent2">
                    <a:lumMod val="75000"/>
                  </a:schemeClr>
                </a:solidFill>
              </a:rPr>
              <a:t>3</a:t>
            </a:r>
          </a:p>
        </p:txBody>
      </p:sp>
      <p:sp>
        <p:nvSpPr>
          <p:cNvPr id="10" name="TextBox 9">
            <a:extLst>
              <a:ext uri="{FF2B5EF4-FFF2-40B4-BE49-F238E27FC236}">
                <a16:creationId xmlns:a16="http://schemas.microsoft.com/office/drawing/2014/main" id="{CF7E1F15-3DA5-6FFC-53B2-D185FDFEE75D}"/>
              </a:ext>
            </a:extLst>
          </p:cNvPr>
          <p:cNvSpPr txBox="1"/>
          <p:nvPr/>
        </p:nvSpPr>
        <p:spPr>
          <a:xfrm>
            <a:off x="736153" y="2266741"/>
            <a:ext cx="367408" cy="523220"/>
          </a:xfrm>
          <a:prstGeom prst="rect">
            <a:avLst/>
          </a:prstGeom>
          <a:noFill/>
        </p:spPr>
        <p:txBody>
          <a:bodyPr wrap="none" rtlCol="0">
            <a:spAutoFit/>
          </a:bodyPr>
          <a:lstStyle/>
          <a:p>
            <a:r>
              <a:rPr lang="en-US" sz="2800" b="1" dirty="0">
                <a:solidFill>
                  <a:schemeClr val="accent2">
                    <a:lumMod val="75000"/>
                  </a:schemeClr>
                </a:solidFill>
              </a:rPr>
              <a:t>4</a:t>
            </a:r>
          </a:p>
        </p:txBody>
      </p:sp>
      <p:sp>
        <p:nvSpPr>
          <p:cNvPr id="11" name="TextBox 10">
            <a:extLst>
              <a:ext uri="{FF2B5EF4-FFF2-40B4-BE49-F238E27FC236}">
                <a16:creationId xmlns:a16="http://schemas.microsoft.com/office/drawing/2014/main" id="{07B2556B-CC8B-7BC3-6A86-854ACB9EA8D8}"/>
              </a:ext>
            </a:extLst>
          </p:cNvPr>
          <p:cNvSpPr txBox="1"/>
          <p:nvPr/>
        </p:nvSpPr>
        <p:spPr>
          <a:xfrm>
            <a:off x="736153" y="2806212"/>
            <a:ext cx="367408" cy="523220"/>
          </a:xfrm>
          <a:prstGeom prst="rect">
            <a:avLst/>
          </a:prstGeom>
          <a:noFill/>
        </p:spPr>
        <p:txBody>
          <a:bodyPr wrap="none" rtlCol="0">
            <a:spAutoFit/>
          </a:bodyPr>
          <a:lstStyle/>
          <a:p>
            <a:r>
              <a:rPr lang="en-US" sz="2800" b="1" dirty="0">
                <a:solidFill>
                  <a:schemeClr val="accent2">
                    <a:lumMod val="75000"/>
                  </a:schemeClr>
                </a:solidFill>
              </a:rPr>
              <a:t>1</a:t>
            </a:r>
          </a:p>
        </p:txBody>
      </p:sp>
      <p:pic>
        <p:nvPicPr>
          <p:cNvPr id="12" name="Audio 11">
            <a:hlinkClick r:id="" action="ppaction://media"/>
            <a:extLst>
              <a:ext uri="{FF2B5EF4-FFF2-40B4-BE49-F238E27FC236}">
                <a16:creationId xmlns:a16="http://schemas.microsoft.com/office/drawing/2014/main" id="{3C497FE0-41AD-2E91-8BC1-DFCFB0647C19}"/>
              </a:ext>
            </a:extLst>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99990302"/>
      </p:ext>
    </p:extLst>
  </p:cSld>
  <p:clrMapOvr>
    <a:masterClrMapping/>
  </p:clrMapOvr>
  <mc:AlternateContent xmlns:mc="http://schemas.openxmlformats.org/markup-compatibility/2006" xmlns:p14="http://schemas.microsoft.com/office/powerpoint/2010/main">
    <mc:Choice Requires="p14">
      <p:transition spd="slow" p14:dur="2000" advTm="28586"/>
    </mc:Choice>
    <mc:Fallback xmlns="">
      <p:transition spd="slow" advTm="28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FE90AA-B37B-C1BF-8977-AF8CCA5FFD66}"/>
              </a:ext>
            </a:extLst>
          </p:cNvPr>
          <p:cNvSpPr>
            <a:spLocks noGrp="1"/>
          </p:cNvSpPr>
          <p:nvPr>
            <p:ph idx="1"/>
          </p:nvPr>
        </p:nvSpPr>
        <p:spPr>
          <a:xfrm>
            <a:off x="437322" y="304800"/>
            <a:ext cx="11264348" cy="6268278"/>
          </a:xfrm>
        </p:spPr>
        <p:txBody>
          <a:bodyPr>
            <a:normAutofit fontScale="92500" lnSpcReduction="20000"/>
          </a:bodyPr>
          <a:lstStyle/>
          <a:p>
            <a:pPr marL="0" indent="0">
              <a:buNone/>
            </a:pPr>
            <a:r>
              <a:rPr lang="en-US" b="1" dirty="0">
                <a:solidFill>
                  <a:schemeClr val="accent6">
                    <a:lumMod val="75000"/>
                  </a:schemeClr>
                </a:solidFill>
              </a:rPr>
              <a:t>1. Where people live</a:t>
            </a:r>
          </a:p>
          <a:p>
            <a:pPr marL="0" indent="0">
              <a:buNone/>
            </a:pPr>
            <a:r>
              <a:rPr lang="en-US" b="1" dirty="0"/>
              <a:t>Match the sentences.</a:t>
            </a:r>
            <a:endParaRPr lang="en-US" b="1" dirty="0">
              <a:solidFill>
                <a:schemeClr val="accent6">
                  <a:lumMod val="75000"/>
                </a:schemeClr>
              </a:solidFill>
            </a:endParaRPr>
          </a:p>
          <a:p>
            <a:pPr marL="0" indent="0">
              <a:lnSpc>
                <a:spcPct val="150000"/>
              </a:lnSpc>
              <a:buNone/>
            </a:pPr>
            <a:r>
              <a:rPr lang="en-US" dirty="0"/>
              <a:t>1. I live in the country. ____</a:t>
            </a:r>
          </a:p>
          <a:p>
            <a:pPr marL="0" indent="0">
              <a:lnSpc>
                <a:spcPct val="150000"/>
              </a:lnSpc>
              <a:buNone/>
            </a:pPr>
            <a:r>
              <a:rPr lang="en-US" dirty="0"/>
              <a:t>2. I live in the city </a:t>
            </a:r>
            <a:r>
              <a:rPr lang="en-US" dirty="0" err="1"/>
              <a:t>centre</a:t>
            </a:r>
            <a:r>
              <a:rPr lang="en-US" dirty="0"/>
              <a:t>.____</a:t>
            </a:r>
          </a:p>
          <a:p>
            <a:pPr marL="0" indent="0">
              <a:lnSpc>
                <a:spcPct val="150000"/>
              </a:lnSpc>
              <a:buNone/>
            </a:pPr>
            <a:r>
              <a:rPr lang="en-US" dirty="0"/>
              <a:t>3. I live in the suburbs. ____</a:t>
            </a:r>
          </a:p>
          <a:p>
            <a:pPr marL="0" indent="0">
              <a:lnSpc>
                <a:spcPct val="150000"/>
              </a:lnSpc>
              <a:buNone/>
            </a:pPr>
            <a:r>
              <a:rPr lang="en-US" dirty="0"/>
              <a:t>4. I live in a village. ____</a:t>
            </a:r>
            <a:br>
              <a:rPr lang="en-US" dirty="0"/>
            </a:br>
            <a:r>
              <a:rPr lang="en-US" dirty="0"/>
              <a:t>5. I live in a small town. ____</a:t>
            </a:r>
          </a:p>
          <a:p>
            <a:pPr marL="0" indent="0">
              <a:lnSpc>
                <a:spcPct val="150000"/>
              </a:lnSpc>
              <a:buNone/>
            </a:pPr>
            <a:r>
              <a:rPr lang="en-US" dirty="0"/>
              <a:t>6. I live in in a residential area. ____</a:t>
            </a:r>
          </a:p>
          <a:p>
            <a:pPr marL="0" indent="0">
              <a:lnSpc>
                <a:spcPct val="150000"/>
              </a:lnSpc>
              <a:buNone/>
            </a:pPr>
            <a:r>
              <a:rPr lang="en-US" dirty="0"/>
              <a:t>7. I live in on the second floor. ____</a:t>
            </a:r>
          </a:p>
          <a:p>
            <a:pPr marL="0" indent="0">
              <a:buNone/>
            </a:pPr>
            <a:endParaRPr lang="en-US" b="1" dirty="0">
              <a:solidFill>
                <a:schemeClr val="accent6">
                  <a:lumMod val="75000"/>
                </a:schemeClr>
              </a:solidFill>
            </a:endParaRPr>
          </a:p>
          <a:p>
            <a:pPr marL="0" indent="0">
              <a:buNone/>
            </a:pPr>
            <a:r>
              <a:rPr lang="en-US" dirty="0"/>
              <a:t> </a:t>
            </a:r>
          </a:p>
        </p:txBody>
      </p:sp>
      <p:sp>
        <p:nvSpPr>
          <p:cNvPr id="5" name="TextBox 4">
            <a:extLst>
              <a:ext uri="{FF2B5EF4-FFF2-40B4-BE49-F238E27FC236}">
                <a16:creationId xmlns:a16="http://schemas.microsoft.com/office/drawing/2014/main" id="{D5969E32-5E05-AB27-AE52-2D850DA59DB2}"/>
              </a:ext>
            </a:extLst>
          </p:cNvPr>
          <p:cNvSpPr txBox="1"/>
          <p:nvPr/>
        </p:nvSpPr>
        <p:spPr>
          <a:xfrm>
            <a:off x="6016488" y="1020418"/>
            <a:ext cx="5685182" cy="5109091"/>
          </a:xfrm>
          <a:prstGeom prst="rect">
            <a:avLst/>
          </a:prstGeom>
          <a:noFill/>
        </p:spPr>
        <p:txBody>
          <a:bodyPr wrap="square" rtlCol="0">
            <a:spAutoFit/>
          </a:bodyPr>
          <a:lstStyle/>
          <a:p>
            <a:pPr marL="342900" indent="-342900">
              <a:buFont typeface="+mj-lt"/>
              <a:buAutoNum type="alphaUcPeriod"/>
            </a:pPr>
            <a:r>
              <a:rPr lang="en-US" sz="2800" dirty="0"/>
              <a:t>It has 20,000 inhabitants.</a:t>
            </a:r>
          </a:p>
          <a:p>
            <a:pPr marL="342900" indent="-342900">
              <a:buFont typeface="+mj-lt"/>
              <a:buAutoNum type="alphaUcPeriod"/>
            </a:pPr>
            <a:r>
              <a:rPr lang="en-US" sz="2800" dirty="0"/>
              <a:t>It’s very small, with only 800 inhabitants.</a:t>
            </a:r>
          </a:p>
          <a:p>
            <a:pPr marL="342900" indent="-342900">
              <a:buFont typeface="+mj-lt"/>
              <a:buAutoNum type="alphaUcPeriod"/>
            </a:pPr>
            <a:r>
              <a:rPr lang="en-US" sz="2800" dirty="0"/>
              <a:t>There are a lot of houses but no offices or big shops.</a:t>
            </a:r>
          </a:p>
          <a:p>
            <a:pPr marL="342900" indent="-342900">
              <a:buFont typeface="+mj-lt"/>
              <a:buAutoNum type="alphaUcPeriod"/>
            </a:pPr>
            <a:r>
              <a:rPr lang="en-US" sz="2800" dirty="0"/>
              <a:t>Its right in the middle of the city.</a:t>
            </a:r>
          </a:p>
          <a:p>
            <a:pPr marL="342900" indent="-342900">
              <a:buFont typeface="+mj-lt"/>
              <a:buAutoNum type="alphaUcPeriod"/>
            </a:pPr>
            <a:r>
              <a:rPr lang="en-US" sz="2800" dirty="0"/>
              <a:t>It’s the area outside the central part of town.</a:t>
            </a:r>
          </a:p>
          <a:p>
            <a:pPr marL="342900" indent="-342900">
              <a:buFont typeface="+mj-lt"/>
              <a:buAutoNum type="alphaUcPeriod"/>
            </a:pPr>
            <a:r>
              <a:rPr lang="en-US" sz="2800" dirty="0"/>
              <a:t>There are two floors below me.</a:t>
            </a:r>
          </a:p>
          <a:p>
            <a:pPr marL="342900" indent="-342900">
              <a:buFont typeface="+mj-lt"/>
              <a:buAutoNum type="alphaUcPeriod"/>
            </a:pPr>
            <a:r>
              <a:rPr lang="en-US" sz="2800" dirty="0"/>
              <a:t>There are fields and trees all around me.</a:t>
            </a:r>
          </a:p>
          <a:p>
            <a:endParaRPr lang="en-US" dirty="0"/>
          </a:p>
        </p:txBody>
      </p:sp>
      <p:sp>
        <p:nvSpPr>
          <p:cNvPr id="6" name="TextBox 5">
            <a:extLst>
              <a:ext uri="{FF2B5EF4-FFF2-40B4-BE49-F238E27FC236}">
                <a16:creationId xmlns:a16="http://schemas.microsoft.com/office/drawing/2014/main" id="{92012A92-67F3-E14D-6668-4A5CD46C7EA5}"/>
              </a:ext>
            </a:extLst>
          </p:cNvPr>
          <p:cNvSpPr txBox="1"/>
          <p:nvPr/>
        </p:nvSpPr>
        <p:spPr>
          <a:xfrm>
            <a:off x="3803373" y="1179444"/>
            <a:ext cx="413896" cy="523220"/>
          </a:xfrm>
          <a:prstGeom prst="rect">
            <a:avLst/>
          </a:prstGeom>
          <a:noFill/>
        </p:spPr>
        <p:txBody>
          <a:bodyPr wrap="none" rtlCol="0">
            <a:spAutoFit/>
          </a:bodyPr>
          <a:lstStyle/>
          <a:p>
            <a:r>
              <a:rPr lang="en-US" sz="2800" b="1" dirty="0">
                <a:solidFill>
                  <a:schemeClr val="accent2">
                    <a:lumMod val="75000"/>
                  </a:schemeClr>
                </a:solidFill>
              </a:rPr>
              <a:t>G</a:t>
            </a:r>
          </a:p>
        </p:txBody>
      </p:sp>
      <p:sp>
        <p:nvSpPr>
          <p:cNvPr id="7" name="TextBox 6">
            <a:extLst>
              <a:ext uri="{FF2B5EF4-FFF2-40B4-BE49-F238E27FC236}">
                <a16:creationId xmlns:a16="http://schemas.microsoft.com/office/drawing/2014/main" id="{5BC38997-0E1B-EE4B-C85E-30AB5D9766D6}"/>
              </a:ext>
            </a:extLst>
          </p:cNvPr>
          <p:cNvSpPr txBox="1"/>
          <p:nvPr/>
        </p:nvSpPr>
        <p:spPr>
          <a:xfrm>
            <a:off x="4010321" y="1808922"/>
            <a:ext cx="413896" cy="523220"/>
          </a:xfrm>
          <a:prstGeom prst="rect">
            <a:avLst/>
          </a:prstGeom>
          <a:noFill/>
        </p:spPr>
        <p:txBody>
          <a:bodyPr wrap="none" rtlCol="0">
            <a:spAutoFit/>
          </a:bodyPr>
          <a:lstStyle/>
          <a:p>
            <a:r>
              <a:rPr lang="en-US" sz="2800" b="1" dirty="0">
                <a:solidFill>
                  <a:schemeClr val="accent2">
                    <a:lumMod val="75000"/>
                  </a:schemeClr>
                </a:solidFill>
              </a:rPr>
              <a:t>D</a:t>
            </a:r>
          </a:p>
        </p:txBody>
      </p:sp>
      <p:sp>
        <p:nvSpPr>
          <p:cNvPr id="8" name="TextBox 7">
            <a:extLst>
              <a:ext uri="{FF2B5EF4-FFF2-40B4-BE49-F238E27FC236}">
                <a16:creationId xmlns:a16="http://schemas.microsoft.com/office/drawing/2014/main" id="{D0B10A1E-6672-B48E-814E-638A0C318539}"/>
              </a:ext>
            </a:extLst>
          </p:cNvPr>
          <p:cNvSpPr txBox="1"/>
          <p:nvPr/>
        </p:nvSpPr>
        <p:spPr>
          <a:xfrm>
            <a:off x="3652511" y="2438400"/>
            <a:ext cx="359394" cy="523220"/>
          </a:xfrm>
          <a:prstGeom prst="rect">
            <a:avLst/>
          </a:prstGeom>
          <a:noFill/>
        </p:spPr>
        <p:txBody>
          <a:bodyPr wrap="none" rtlCol="0">
            <a:spAutoFit/>
          </a:bodyPr>
          <a:lstStyle/>
          <a:p>
            <a:r>
              <a:rPr lang="en-US" sz="2800" b="1" dirty="0">
                <a:solidFill>
                  <a:schemeClr val="accent2">
                    <a:lumMod val="75000"/>
                  </a:schemeClr>
                </a:solidFill>
              </a:rPr>
              <a:t>E</a:t>
            </a:r>
          </a:p>
        </p:txBody>
      </p:sp>
      <p:sp>
        <p:nvSpPr>
          <p:cNvPr id="9" name="TextBox 8">
            <a:extLst>
              <a:ext uri="{FF2B5EF4-FFF2-40B4-BE49-F238E27FC236}">
                <a16:creationId xmlns:a16="http://schemas.microsoft.com/office/drawing/2014/main" id="{BEF226C4-C683-F615-3E50-C67F308F0CC8}"/>
              </a:ext>
            </a:extLst>
          </p:cNvPr>
          <p:cNvSpPr txBox="1"/>
          <p:nvPr/>
        </p:nvSpPr>
        <p:spPr>
          <a:xfrm>
            <a:off x="3196848" y="3120887"/>
            <a:ext cx="386644" cy="523220"/>
          </a:xfrm>
          <a:prstGeom prst="rect">
            <a:avLst/>
          </a:prstGeom>
          <a:noFill/>
        </p:spPr>
        <p:txBody>
          <a:bodyPr wrap="none" rtlCol="0">
            <a:spAutoFit/>
          </a:bodyPr>
          <a:lstStyle/>
          <a:p>
            <a:r>
              <a:rPr lang="en-US" sz="2800" b="1" dirty="0">
                <a:solidFill>
                  <a:schemeClr val="accent2">
                    <a:lumMod val="75000"/>
                  </a:schemeClr>
                </a:solidFill>
              </a:rPr>
              <a:t>B</a:t>
            </a:r>
          </a:p>
        </p:txBody>
      </p:sp>
      <p:sp>
        <p:nvSpPr>
          <p:cNvPr id="10" name="TextBox 9">
            <a:extLst>
              <a:ext uri="{FF2B5EF4-FFF2-40B4-BE49-F238E27FC236}">
                <a16:creationId xmlns:a16="http://schemas.microsoft.com/office/drawing/2014/main" id="{5CBC48AE-4DD0-D922-8BE1-08BEAF3E3C1B}"/>
              </a:ext>
            </a:extLst>
          </p:cNvPr>
          <p:cNvSpPr txBox="1"/>
          <p:nvPr/>
        </p:nvSpPr>
        <p:spPr>
          <a:xfrm>
            <a:off x="3804440" y="3574963"/>
            <a:ext cx="413896" cy="523220"/>
          </a:xfrm>
          <a:prstGeom prst="rect">
            <a:avLst/>
          </a:prstGeom>
          <a:noFill/>
        </p:spPr>
        <p:txBody>
          <a:bodyPr wrap="none" rtlCol="0">
            <a:spAutoFit/>
          </a:bodyPr>
          <a:lstStyle/>
          <a:p>
            <a:r>
              <a:rPr lang="en-US" sz="2800" b="1" dirty="0">
                <a:solidFill>
                  <a:schemeClr val="accent2">
                    <a:lumMod val="75000"/>
                  </a:schemeClr>
                </a:solidFill>
              </a:rPr>
              <a:t>A</a:t>
            </a:r>
          </a:p>
        </p:txBody>
      </p:sp>
      <p:sp>
        <p:nvSpPr>
          <p:cNvPr id="11" name="TextBox 10">
            <a:extLst>
              <a:ext uri="{FF2B5EF4-FFF2-40B4-BE49-F238E27FC236}">
                <a16:creationId xmlns:a16="http://schemas.microsoft.com/office/drawing/2014/main" id="{5D9B003A-D807-0C78-F9CB-77BD6BB434EF}"/>
              </a:ext>
            </a:extLst>
          </p:cNvPr>
          <p:cNvSpPr txBox="1"/>
          <p:nvPr/>
        </p:nvSpPr>
        <p:spPr>
          <a:xfrm>
            <a:off x="4702983" y="4247322"/>
            <a:ext cx="375424" cy="523220"/>
          </a:xfrm>
          <a:prstGeom prst="rect">
            <a:avLst/>
          </a:prstGeom>
          <a:noFill/>
        </p:spPr>
        <p:txBody>
          <a:bodyPr wrap="none" rtlCol="0">
            <a:spAutoFit/>
          </a:bodyPr>
          <a:lstStyle/>
          <a:p>
            <a:r>
              <a:rPr lang="en-US" sz="2800" b="1" dirty="0">
                <a:solidFill>
                  <a:schemeClr val="accent2">
                    <a:lumMod val="75000"/>
                  </a:schemeClr>
                </a:solidFill>
              </a:rPr>
              <a:t>C</a:t>
            </a:r>
          </a:p>
        </p:txBody>
      </p:sp>
      <p:sp>
        <p:nvSpPr>
          <p:cNvPr id="12" name="TextBox 11">
            <a:extLst>
              <a:ext uri="{FF2B5EF4-FFF2-40B4-BE49-F238E27FC236}">
                <a16:creationId xmlns:a16="http://schemas.microsoft.com/office/drawing/2014/main" id="{D0CE16C7-1A01-AB9A-ABF4-3A7CDF743201}"/>
              </a:ext>
            </a:extLst>
          </p:cNvPr>
          <p:cNvSpPr txBox="1"/>
          <p:nvPr/>
        </p:nvSpPr>
        <p:spPr>
          <a:xfrm>
            <a:off x="4702983" y="4886980"/>
            <a:ext cx="349776" cy="523220"/>
          </a:xfrm>
          <a:prstGeom prst="rect">
            <a:avLst/>
          </a:prstGeom>
          <a:noFill/>
        </p:spPr>
        <p:txBody>
          <a:bodyPr wrap="none" rtlCol="0">
            <a:spAutoFit/>
          </a:bodyPr>
          <a:lstStyle/>
          <a:p>
            <a:r>
              <a:rPr lang="en-US" sz="2800" b="1" dirty="0">
                <a:solidFill>
                  <a:schemeClr val="accent2">
                    <a:lumMod val="75000"/>
                  </a:schemeClr>
                </a:solidFill>
              </a:rPr>
              <a:t>F</a:t>
            </a:r>
          </a:p>
        </p:txBody>
      </p:sp>
      <p:pic>
        <p:nvPicPr>
          <p:cNvPr id="2" name="Audio 1">
            <a:hlinkClick r:id="" action="ppaction://media"/>
            <a:extLst>
              <a:ext uri="{FF2B5EF4-FFF2-40B4-BE49-F238E27FC236}">
                <a16:creationId xmlns:a16="http://schemas.microsoft.com/office/drawing/2014/main" id="{DDFAE1C5-CDF6-E34D-2BD9-69B4D2BCD560}"/>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02528052"/>
      </p:ext>
    </p:extLst>
  </p:cSld>
  <p:clrMapOvr>
    <a:masterClrMapping/>
  </p:clrMapOvr>
  <mc:AlternateContent xmlns:mc="http://schemas.openxmlformats.org/markup-compatibility/2006" xmlns:p14="http://schemas.microsoft.com/office/powerpoint/2010/main">
    <mc:Choice Requires="p14">
      <p:transition spd="slow" p14:dur="2000" advTm="60939"/>
    </mc:Choice>
    <mc:Fallback xmlns="">
      <p:transition spd="slow" advTm="60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FE90AA-B37B-C1BF-8977-AF8CCA5FFD66}"/>
              </a:ext>
            </a:extLst>
          </p:cNvPr>
          <p:cNvSpPr>
            <a:spLocks noGrp="1"/>
          </p:cNvSpPr>
          <p:nvPr>
            <p:ph idx="1"/>
          </p:nvPr>
        </p:nvSpPr>
        <p:spPr>
          <a:xfrm>
            <a:off x="437322" y="304800"/>
            <a:ext cx="11264348" cy="6268278"/>
          </a:xfrm>
        </p:spPr>
        <p:txBody>
          <a:bodyPr>
            <a:normAutofit fontScale="92500" lnSpcReduction="10000"/>
          </a:bodyPr>
          <a:lstStyle/>
          <a:p>
            <a:pPr marL="0" indent="0">
              <a:buNone/>
            </a:pPr>
            <a:r>
              <a:rPr lang="en-US" b="1" dirty="0">
                <a:solidFill>
                  <a:schemeClr val="accent6">
                    <a:lumMod val="75000"/>
                  </a:schemeClr>
                </a:solidFill>
              </a:rPr>
              <a:t>3. Parts of a house</a:t>
            </a:r>
          </a:p>
          <a:p>
            <a:pPr marL="0" indent="0">
              <a:buNone/>
            </a:pPr>
            <a:endParaRPr lang="en-US" dirty="0"/>
          </a:p>
          <a:p>
            <a:pPr marL="0" indent="0">
              <a:buNone/>
            </a:pPr>
            <a:r>
              <a:rPr lang="en-US" dirty="0"/>
              <a:t>Balcony ____ </a:t>
            </a:r>
          </a:p>
          <a:p>
            <a:pPr marL="0" indent="0">
              <a:buNone/>
            </a:pPr>
            <a:r>
              <a:rPr lang="en-US" dirty="0"/>
              <a:t>Chimney ____</a:t>
            </a:r>
          </a:p>
          <a:p>
            <a:pPr marL="0" indent="0">
              <a:buNone/>
            </a:pPr>
            <a:r>
              <a:rPr lang="en-US" dirty="0"/>
              <a:t>Garage ____</a:t>
            </a:r>
          </a:p>
          <a:p>
            <a:pPr marL="0" indent="0">
              <a:buNone/>
            </a:pPr>
            <a:r>
              <a:rPr lang="en-US" dirty="0"/>
              <a:t>Garden ____</a:t>
            </a:r>
          </a:p>
          <a:p>
            <a:pPr marL="0" indent="0">
              <a:buNone/>
            </a:pPr>
            <a:r>
              <a:rPr lang="en-US" dirty="0"/>
              <a:t>Gate ____</a:t>
            </a:r>
          </a:p>
          <a:p>
            <a:pPr marL="0" indent="0">
              <a:buNone/>
            </a:pPr>
            <a:r>
              <a:rPr lang="en-US" dirty="0"/>
              <a:t>Path ____</a:t>
            </a:r>
          </a:p>
          <a:p>
            <a:pPr marL="0" indent="0">
              <a:buNone/>
            </a:pPr>
            <a:r>
              <a:rPr lang="en-US" dirty="0"/>
              <a:t>Roof ____</a:t>
            </a:r>
          </a:p>
          <a:p>
            <a:pPr marL="0" indent="0">
              <a:buNone/>
            </a:pPr>
            <a:r>
              <a:rPr lang="en-US" dirty="0"/>
              <a:t>Steps ____ </a:t>
            </a:r>
          </a:p>
          <a:p>
            <a:pPr marL="0" indent="0">
              <a:buNone/>
            </a:pPr>
            <a:r>
              <a:rPr lang="en-US" dirty="0"/>
              <a:t>Terrace ____</a:t>
            </a:r>
          </a:p>
          <a:p>
            <a:pPr marL="0" indent="0">
              <a:buNone/>
            </a:pPr>
            <a:r>
              <a:rPr lang="en-US" dirty="0"/>
              <a:t>Wall ____</a:t>
            </a:r>
          </a:p>
          <a:p>
            <a:pPr marL="0" indent="0">
              <a:buNone/>
            </a:pPr>
            <a:endParaRPr lang="en-US" b="1" dirty="0">
              <a:solidFill>
                <a:schemeClr val="accent6">
                  <a:lumMod val="75000"/>
                </a:schemeClr>
              </a:solidFill>
            </a:endParaRPr>
          </a:p>
          <a:p>
            <a:pPr marL="0" indent="0">
              <a:buNone/>
            </a:pPr>
            <a:r>
              <a:rPr lang="en-US" dirty="0"/>
              <a:t> </a:t>
            </a:r>
          </a:p>
        </p:txBody>
      </p:sp>
      <p:pic>
        <p:nvPicPr>
          <p:cNvPr id="4" name="Picture 3">
            <a:extLst>
              <a:ext uri="{FF2B5EF4-FFF2-40B4-BE49-F238E27FC236}">
                <a16:creationId xmlns:a16="http://schemas.microsoft.com/office/drawing/2014/main" id="{F14374B0-98B4-74C7-6CC4-3B02AAE9D208}"/>
              </a:ext>
            </a:extLst>
          </p:cNvPr>
          <p:cNvPicPr>
            <a:picLocks noChangeAspect="1"/>
          </p:cNvPicPr>
          <p:nvPr/>
        </p:nvPicPr>
        <p:blipFill>
          <a:blip r:embed="rId5"/>
          <a:stretch>
            <a:fillRect/>
          </a:stretch>
        </p:blipFill>
        <p:spPr>
          <a:xfrm>
            <a:off x="3790243" y="132521"/>
            <a:ext cx="8299020" cy="5121965"/>
          </a:xfrm>
          <a:prstGeom prst="rect">
            <a:avLst/>
          </a:prstGeom>
        </p:spPr>
      </p:pic>
      <p:sp>
        <p:nvSpPr>
          <p:cNvPr id="5" name="TextBox 4">
            <a:extLst>
              <a:ext uri="{FF2B5EF4-FFF2-40B4-BE49-F238E27FC236}">
                <a16:creationId xmlns:a16="http://schemas.microsoft.com/office/drawing/2014/main" id="{B68DA7D4-F05C-83B9-5D54-66BA684B3D69}"/>
              </a:ext>
            </a:extLst>
          </p:cNvPr>
          <p:cNvSpPr txBox="1"/>
          <p:nvPr/>
        </p:nvSpPr>
        <p:spPr>
          <a:xfrm>
            <a:off x="1699887" y="1086679"/>
            <a:ext cx="367408" cy="523220"/>
          </a:xfrm>
          <a:prstGeom prst="rect">
            <a:avLst/>
          </a:prstGeom>
          <a:noFill/>
        </p:spPr>
        <p:txBody>
          <a:bodyPr wrap="none" rtlCol="0">
            <a:spAutoFit/>
          </a:bodyPr>
          <a:lstStyle/>
          <a:p>
            <a:r>
              <a:rPr lang="en-US" sz="2800" b="1" dirty="0">
                <a:solidFill>
                  <a:schemeClr val="accent2">
                    <a:lumMod val="75000"/>
                  </a:schemeClr>
                </a:solidFill>
              </a:rPr>
              <a:t>3</a:t>
            </a:r>
          </a:p>
        </p:txBody>
      </p:sp>
      <p:sp>
        <p:nvSpPr>
          <p:cNvPr id="6" name="TextBox 5">
            <a:extLst>
              <a:ext uri="{FF2B5EF4-FFF2-40B4-BE49-F238E27FC236}">
                <a16:creationId xmlns:a16="http://schemas.microsoft.com/office/drawing/2014/main" id="{996BB885-75AC-CBDD-A339-7D4B4543BE6B}"/>
              </a:ext>
            </a:extLst>
          </p:cNvPr>
          <p:cNvSpPr txBox="1"/>
          <p:nvPr/>
        </p:nvSpPr>
        <p:spPr>
          <a:xfrm>
            <a:off x="1699887" y="1520568"/>
            <a:ext cx="367408" cy="523220"/>
          </a:xfrm>
          <a:prstGeom prst="rect">
            <a:avLst/>
          </a:prstGeom>
          <a:noFill/>
        </p:spPr>
        <p:txBody>
          <a:bodyPr wrap="none" rtlCol="0">
            <a:spAutoFit/>
          </a:bodyPr>
          <a:lstStyle/>
          <a:p>
            <a:r>
              <a:rPr lang="en-US" sz="2800" b="1" dirty="0">
                <a:solidFill>
                  <a:schemeClr val="accent2">
                    <a:lumMod val="75000"/>
                  </a:schemeClr>
                </a:solidFill>
              </a:rPr>
              <a:t>1</a:t>
            </a:r>
          </a:p>
        </p:txBody>
      </p:sp>
      <p:sp>
        <p:nvSpPr>
          <p:cNvPr id="7" name="TextBox 6">
            <a:extLst>
              <a:ext uri="{FF2B5EF4-FFF2-40B4-BE49-F238E27FC236}">
                <a16:creationId xmlns:a16="http://schemas.microsoft.com/office/drawing/2014/main" id="{2001B229-F188-1CFF-14E4-A3E2E8504F6C}"/>
              </a:ext>
            </a:extLst>
          </p:cNvPr>
          <p:cNvSpPr txBox="1"/>
          <p:nvPr/>
        </p:nvSpPr>
        <p:spPr>
          <a:xfrm>
            <a:off x="1682734" y="1954457"/>
            <a:ext cx="367408" cy="523220"/>
          </a:xfrm>
          <a:prstGeom prst="rect">
            <a:avLst/>
          </a:prstGeom>
          <a:noFill/>
        </p:spPr>
        <p:txBody>
          <a:bodyPr wrap="none" rtlCol="0">
            <a:spAutoFit/>
          </a:bodyPr>
          <a:lstStyle/>
          <a:p>
            <a:r>
              <a:rPr lang="en-US" sz="2800" b="1" dirty="0">
                <a:solidFill>
                  <a:schemeClr val="accent2">
                    <a:lumMod val="75000"/>
                  </a:schemeClr>
                </a:solidFill>
              </a:rPr>
              <a:t>4</a:t>
            </a:r>
          </a:p>
        </p:txBody>
      </p:sp>
      <p:sp>
        <p:nvSpPr>
          <p:cNvPr id="8" name="TextBox 7">
            <a:extLst>
              <a:ext uri="{FF2B5EF4-FFF2-40B4-BE49-F238E27FC236}">
                <a16:creationId xmlns:a16="http://schemas.microsoft.com/office/drawing/2014/main" id="{9471C283-FEFF-2D36-F5EA-CB222AE93FD7}"/>
              </a:ext>
            </a:extLst>
          </p:cNvPr>
          <p:cNvSpPr txBox="1"/>
          <p:nvPr/>
        </p:nvSpPr>
        <p:spPr>
          <a:xfrm>
            <a:off x="1708174" y="2477677"/>
            <a:ext cx="367408" cy="523220"/>
          </a:xfrm>
          <a:prstGeom prst="rect">
            <a:avLst/>
          </a:prstGeom>
          <a:noFill/>
        </p:spPr>
        <p:txBody>
          <a:bodyPr wrap="none" rtlCol="0">
            <a:spAutoFit/>
          </a:bodyPr>
          <a:lstStyle/>
          <a:p>
            <a:r>
              <a:rPr lang="en-US" sz="2800" b="1" dirty="0">
                <a:solidFill>
                  <a:schemeClr val="accent2">
                    <a:lumMod val="75000"/>
                  </a:schemeClr>
                </a:solidFill>
              </a:rPr>
              <a:t>7</a:t>
            </a:r>
          </a:p>
        </p:txBody>
      </p:sp>
      <p:sp>
        <p:nvSpPr>
          <p:cNvPr id="9" name="TextBox 8">
            <a:extLst>
              <a:ext uri="{FF2B5EF4-FFF2-40B4-BE49-F238E27FC236}">
                <a16:creationId xmlns:a16="http://schemas.microsoft.com/office/drawing/2014/main" id="{F7366537-693B-90F6-6970-C6955E99BBA5}"/>
              </a:ext>
            </a:extLst>
          </p:cNvPr>
          <p:cNvSpPr txBox="1"/>
          <p:nvPr/>
        </p:nvSpPr>
        <p:spPr>
          <a:xfrm>
            <a:off x="1320581" y="2915719"/>
            <a:ext cx="367408" cy="523220"/>
          </a:xfrm>
          <a:prstGeom prst="rect">
            <a:avLst/>
          </a:prstGeom>
          <a:noFill/>
        </p:spPr>
        <p:txBody>
          <a:bodyPr wrap="none" rtlCol="0">
            <a:spAutoFit/>
          </a:bodyPr>
          <a:lstStyle/>
          <a:p>
            <a:r>
              <a:rPr lang="en-US" sz="2800" b="1" dirty="0">
                <a:solidFill>
                  <a:schemeClr val="accent2">
                    <a:lumMod val="75000"/>
                  </a:schemeClr>
                </a:solidFill>
              </a:rPr>
              <a:t>6</a:t>
            </a:r>
          </a:p>
        </p:txBody>
      </p:sp>
      <p:sp>
        <p:nvSpPr>
          <p:cNvPr id="10" name="TextBox 9">
            <a:extLst>
              <a:ext uri="{FF2B5EF4-FFF2-40B4-BE49-F238E27FC236}">
                <a16:creationId xmlns:a16="http://schemas.microsoft.com/office/drawing/2014/main" id="{B33F00A6-DA86-B436-BFB4-CCA0A2467F82}"/>
              </a:ext>
            </a:extLst>
          </p:cNvPr>
          <p:cNvSpPr txBox="1"/>
          <p:nvPr/>
        </p:nvSpPr>
        <p:spPr>
          <a:xfrm>
            <a:off x="1347085" y="3323586"/>
            <a:ext cx="550151" cy="523220"/>
          </a:xfrm>
          <a:prstGeom prst="rect">
            <a:avLst/>
          </a:prstGeom>
          <a:noFill/>
        </p:spPr>
        <p:txBody>
          <a:bodyPr wrap="none" rtlCol="0">
            <a:spAutoFit/>
          </a:bodyPr>
          <a:lstStyle/>
          <a:p>
            <a:r>
              <a:rPr lang="en-US" sz="2800" b="1" dirty="0">
                <a:solidFill>
                  <a:schemeClr val="accent2">
                    <a:lumMod val="75000"/>
                  </a:schemeClr>
                </a:solidFill>
              </a:rPr>
              <a:t>10</a:t>
            </a:r>
          </a:p>
        </p:txBody>
      </p:sp>
      <p:sp>
        <p:nvSpPr>
          <p:cNvPr id="11" name="TextBox 10">
            <a:extLst>
              <a:ext uri="{FF2B5EF4-FFF2-40B4-BE49-F238E27FC236}">
                <a16:creationId xmlns:a16="http://schemas.microsoft.com/office/drawing/2014/main" id="{FE9D4074-7748-2FD6-C49D-8BA896AB9186}"/>
              </a:ext>
            </a:extLst>
          </p:cNvPr>
          <p:cNvSpPr txBox="1"/>
          <p:nvPr/>
        </p:nvSpPr>
        <p:spPr>
          <a:xfrm>
            <a:off x="1333934" y="3764582"/>
            <a:ext cx="367408" cy="523220"/>
          </a:xfrm>
          <a:prstGeom prst="rect">
            <a:avLst/>
          </a:prstGeom>
          <a:noFill/>
        </p:spPr>
        <p:txBody>
          <a:bodyPr wrap="none" rtlCol="0">
            <a:spAutoFit/>
          </a:bodyPr>
          <a:lstStyle/>
          <a:p>
            <a:r>
              <a:rPr lang="en-US" sz="2800" b="1" dirty="0">
                <a:solidFill>
                  <a:schemeClr val="accent2">
                    <a:lumMod val="75000"/>
                  </a:schemeClr>
                </a:solidFill>
              </a:rPr>
              <a:t>2</a:t>
            </a:r>
          </a:p>
        </p:txBody>
      </p:sp>
      <p:sp>
        <p:nvSpPr>
          <p:cNvPr id="12" name="TextBox 11">
            <a:extLst>
              <a:ext uri="{FF2B5EF4-FFF2-40B4-BE49-F238E27FC236}">
                <a16:creationId xmlns:a16="http://schemas.microsoft.com/office/drawing/2014/main" id="{7AB2B620-318A-60D5-E6E4-F318B7B3A620}"/>
              </a:ext>
            </a:extLst>
          </p:cNvPr>
          <p:cNvSpPr txBox="1"/>
          <p:nvPr/>
        </p:nvSpPr>
        <p:spPr>
          <a:xfrm>
            <a:off x="1347286" y="4243408"/>
            <a:ext cx="367408" cy="523220"/>
          </a:xfrm>
          <a:prstGeom prst="rect">
            <a:avLst/>
          </a:prstGeom>
          <a:noFill/>
        </p:spPr>
        <p:txBody>
          <a:bodyPr wrap="none" rtlCol="0">
            <a:spAutoFit/>
          </a:bodyPr>
          <a:lstStyle/>
          <a:p>
            <a:r>
              <a:rPr lang="en-US" sz="2800" b="1" dirty="0">
                <a:solidFill>
                  <a:schemeClr val="accent2">
                    <a:lumMod val="75000"/>
                  </a:schemeClr>
                </a:solidFill>
              </a:rPr>
              <a:t>8</a:t>
            </a:r>
          </a:p>
        </p:txBody>
      </p:sp>
      <p:sp>
        <p:nvSpPr>
          <p:cNvPr id="13" name="TextBox 12">
            <a:extLst>
              <a:ext uri="{FF2B5EF4-FFF2-40B4-BE49-F238E27FC236}">
                <a16:creationId xmlns:a16="http://schemas.microsoft.com/office/drawing/2014/main" id="{46C04F3D-85AE-CEFA-BFAE-7D0BCF7DC130}"/>
              </a:ext>
            </a:extLst>
          </p:cNvPr>
          <p:cNvSpPr txBox="1"/>
          <p:nvPr/>
        </p:nvSpPr>
        <p:spPr>
          <a:xfrm>
            <a:off x="1644456" y="4640010"/>
            <a:ext cx="367408" cy="523220"/>
          </a:xfrm>
          <a:prstGeom prst="rect">
            <a:avLst/>
          </a:prstGeom>
          <a:noFill/>
        </p:spPr>
        <p:txBody>
          <a:bodyPr wrap="none" rtlCol="0">
            <a:spAutoFit/>
          </a:bodyPr>
          <a:lstStyle/>
          <a:p>
            <a:r>
              <a:rPr lang="en-US" sz="2800" b="1" dirty="0">
                <a:solidFill>
                  <a:schemeClr val="accent2">
                    <a:lumMod val="75000"/>
                  </a:schemeClr>
                </a:solidFill>
              </a:rPr>
              <a:t>9</a:t>
            </a:r>
          </a:p>
        </p:txBody>
      </p:sp>
      <p:sp>
        <p:nvSpPr>
          <p:cNvPr id="14" name="TextBox 13">
            <a:extLst>
              <a:ext uri="{FF2B5EF4-FFF2-40B4-BE49-F238E27FC236}">
                <a16:creationId xmlns:a16="http://schemas.microsoft.com/office/drawing/2014/main" id="{4A0A9B8F-B3C2-5ED1-1E09-431326071999}"/>
              </a:ext>
            </a:extLst>
          </p:cNvPr>
          <p:cNvSpPr txBox="1"/>
          <p:nvPr/>
        </p:nvSpPr>
        <p:spPr>
          <a:xfrm>
            <a:off x="1333934" y="5073899"/>
            <a:ext cx="367408" cy="523220"/>
          </a:xfrm>
          <a:prstGeom prst="rect">
            <a:avLst/>
          </a:prstGeom>
          <a:noFill/>
        </p:spPr>
        <p:txBody>
          <a:bodyPr wrap="none" rtlCol="0">
            <a:spAutoFit/>
          </a:bodyPr>
          <a:lstStyle/>
          <a:p>
            <a:r>
              <a:rPr lang="en-US" sz="2800" b="1" dirty="0">
                <a:solidFill>
                  <a:schemeClr val="accent2">
                    <a:lumMod val="75000"/>
                  </a:schemeClr>
                </a:solidFill>
              </a:rPr>
              <a:t>5</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C123432E-8934-8F93-9726-2A086ABE1E96}"/>
                  </a:ext>
                </a:extLst>
              </p14:cNvPr>
              <p14:cNvContentPartPr/>
              <p14:nvPr>
                <p:extLst>
                  <p:ext uri="{42D2F446-02D8-4167-A562-619A0277C38B}">
                    <p15:isNarration xmlns:p15="http://schemas.microsoft.com/office/powerpoint/2012/main" val="1"/>
                  </p:ext>
                </p:extLst>
              </p14:nvPr>
            </p14:nvContentPartPr>
            <p14:xfrm>
              <a:off x="3254400" y="212760"/>
              <a:ext cx="6084000" cy="5907240"/>
            </p14:xfrm>
          </p:contentPart>
        </mc:Choice>
        <mc:Fallback xmlns="">
          <p:pic>
            <p:nvPicPr>
              <p:cNvPr id="2" name="Ink 1">
                <a:extLst>
                  <a:ext uri="{FF2B5EF4-FFF2-40B4-BE49-F238E27FC236}">
                    <a16:creationId xmlns:a16="http://schemas.microsoft.com/office/drawing/2014/main" xmlns="" id="{C123432E-8934-8F93-9726-2A086ABE1E96}"/>
                  </a:ext>
                </a:extLst>
              </p:cNvPr>
              <p:cNvPicPr>
                <a:picLocks noGrp="1" noRot="1" noChangeAspect="1" noMove="1" noResize="1" noEditPoints="1" noAdjustHandles="1" noChangeArrowheads="1" noChangeShapeType="1"/>
              </p:cNvPicPr>
              <p:nvPr/>
            </p:nvPicPr>
            <p:blipFill>
              <a:blip r:embed="rId7"/>
              <a:stretch>
                <a:fillRect/>
              </a:stretch>
            </p:blipFill>
            <p:spPr>
              <a:xfrm>
                <a:off x="3238560" y="149400"/>
                <a:ext cx="6115320" cy="6033960"/>
              </a:xfrm>
              <a:prstGeom prst="rect">
                <a:avLst/>
              </a:prstGeom>
            </p:spPr>
          </p:pic>
        </mc:Fallback>
      </mc:AlternateContent>
      <p:pic>
        <p:nvPicPr>
          <p:cNvPr id="15" name="Audio 14">
            <a:hlinkClick r:id="" action="ppaction://media"/>
            <a:extLst>
              <a:ext uri="{FF2B5EF4-FFF2-40B4-BE49-F238E27FC236}">
                <a16:creationId xmlns:a16="http://schemas.microsoft.com/office/drawing/2014/main" id="{9E92C457-262C-A68E-DDD6-326B06487EF9}"/>
              </a:ext>
            </a:extLst>
          </p:cNvPr>
          <p:cNvPicPr>
            <a:picLocks noChangeAspect="1"/>
          </p:cNvPicPr>
          <p:nvPr>
            <a:audioFile r:link="rId3"/>
            <p:extLst>
              <p:ext uri="{DAA4B4D4-6D71-4841-9C94-3DE7FCFB9230}">
                <p14:media xmlns:p14="http://schemas.microsoft.com/office/powerpoint/2010/main" r:embed="rId2"/>
              </p:ext>
            </p:extLst>
          </p:nvPr>
        </p:nvPicPr>
        <p:blipFill>
          <a:blip r:embed="rId8"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72814422"/>
      </p:ext>
    </p:extLst>
  </p:cSld>
  <p:clrMapOvr>
    <a:masterClrMapping/>
  </p:clrMapOvr>
  <mc:AlternateContent xmlns:mc="http://schemas.openxmlformats.org/markup-compatibility/2006" xmlns:p14="http://schemas.microsoft.com/office/powerpoint/2010/main">
    <mc:Choice Requires="p14">
      <p:transition spd="slow" p14:dur="2000" advTm="75626"/>
    </mc:Choice>
    <mc:Fallback xmlns="">
      <p:transition spd="slow" advTm="75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0"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FE90AA-B37B-C1BF-8977-AF8CCA5FFD66}"/>
              </a:ext>
            </a:extLst>
          </p:cNvPr>
          <p:cNvSpPr>
            <a:spLocks noGrp="1"/>
          </p:cNvSpPr>
          <p:nvPr>
            <p:ph idx="1"/>
          </p:nvPr>
        </p:nvSpPr>
        <p:spPr>
          <a:xfrm>
            <a:off x="437322" y="304800"/>
            <a:ext cx="11264348" cy="6268278"/>
          </a:xfrm>
        </p:spPr>
        <p:txBody>
          <a:bodyPr/>
          <a:lstStyle/>
          <a:p>
            <a:pPr marL="0" indent="0">
              <a:buNone/>
            </a:pPr>
            <a:r>
              <a:rPr lang="en-US" b="1" dirty="0">
                <a:solidFill>
                  <a:schemeClr val="accent6">
                    <a:lumMod val="75000"/>
                  </a:schemeClr>
                </a:solidFill>
              </a:rPr>
              <a:t>3. Furniture</a:t>
            </a:r>
          </a:p>
          <a:p>
            <a:pPr marL="0" indent="0">
              <a:buNone/>
            </a:pPr>
            <a:r>
              <a:rPr lang="en-US" b="1" dirty="0"/>
              <a:t> Put two words in each column.</a:t>
            </a:r>
          </a:p>
          <a:p>
            <a:pPr marL="0" indent="0" algn="ctr">
              <a:buNone/>
            </a:pPr>
            <a:r>
              <a:rPr lang="en-US" b="1" dirty="0"/>
              <a:t>washbasin sink shower bedside table dishwasher </a:t>
            </a:r>
          </a:p>
          <a:p>
            <a:pPr marL="0" indent="0" algn="ctr">
              <a:buNone/>
            </a:pPr>
            <a:r>
              <a:rPr lang="en-US" b="1" dirty="0"/>
              <a:t>coffee table armchair chest of drawers</a:t>
            </a:r>
          </a:p>
          <a:p>
            <a:pPr marL="0" indent="0">
              <a:buNone/>
            </a:pPr>
            <a:endParaRPr lang="en-US" b="1" dirty="0"/>
          </a:p>
        </p:txBody>
      </p:sp>
      <p:graphicFrame>
        <p:nvGraphicFramePr>
          <p:cNvPr id="4" name="Table 4">
            <a:extLst>
              <a:ext uri="{FF2B5EF4-FFF2-40B4-BE49-F238E27FC236}">
                <a16:creationId xmlns:a16="http://schemas.microsoft.com/office/drawing/2014/main" id="{FD483043-ECF5-B312-9CB7-1C9AB9551506}"/>
              </a:ext>
            </a:extLst>
          </p:cNvPr>
          <p:cNvGraphicFramePr>
            <a:graphicFrameLocks noGrp="1"/>
          </p:cNvGraphicFramePr>
          <p:nvPr/>
        </p:nvGraphicFramePr>
        <p:xfrm>
          <a:off x="715618" y="2491506"/>
          <a:ext cx="11039060" cy="2225040"/>
        </p:xfrm>
        <a:graphic>
          <a:graphicData uri="http://schemas.openxmlformats.org/drawingml/2006/table">
            <a:tbl>
              <a:tblPr firstRow="1" bandRow="1">
                <a:tableStyleId>{5C22544A-7EE6-4342-B048-85BDC9FD1C3A}</a:tableStyleId>
              </a:tblPr>
              <a:tblGrid>
                <a:gridCol w="2759765">
                  <a:extLst>
                    <a:ext uri="{9D8B030D-6E8A-4147-A177-3AD203B41FA5}">
                      <a16:colId xmlns:a16="http://schemas.microsoft.com/office/drawing/2014/main" val="426222619"/>
                    </a:ext>
                  </a:extLst>
                </a:gridCol>
                <a:gridCol w="2759765">
                  <a:extLst>
                    <a:ext uri="{9D8B030D-6E8A-4147-A177-3AD203B41FA5}">
                      <a16:colId xmlns:a16="http://schemas.microsoft.com/office/drawing/2014/main" val="3492987540"/>
                    </a:ext>
                  </a:extLst>
                </a:gridCol>
                <a:gridCol w="2759765">
                  <a:extLst>
                    <a:ext uri="{9D8B030D-6E8A-4147-A177-3AD203B41FA5}">
                      <a16:colId xmlns:a16="http://schemas.microsoft.com/office/drawing/2014/main" val="2260394052"/>
                    </a:ext>
                  </a:extLst>
                </a:gridCol>
                <a:gridCol w="2759765">
                  <a:extLst>
                    <a:ext uri="{9D8B030D-6E8A-4147-A177-3AD203B41FA5}">
                      <a16:colId xmlns:a16="http://schemas.microsoft.com/office/drawing/2014/main" val="2638176565"/>
                    </a:ext>
                  </a:extLst>
                </a:gridCol>
              </a:tblGrid>
              <a:tr h="370840">
                <a:tc>
                  <a:txBody>
                    <a:bodyPr/>
                    <a:lstStyle/>
                    <a:p>
                      <a:pPr algn="ctr"/>
                      <a:r>
                        <a:rPr lang="en-US" sz="2800" dirty="0">
                          <a:solidFill>
                            <a:schemeClr val="accent6"/>
                          </a:solidFill>
                        </a:rPr>
                        <a:t>Bathroom</a:t>
                      </a:r>
                    </a:p>
                    <a:p>
                      <a:pPr algn="ctr"/>
                      <a:endParaRPr lang="en-US" sz="2800" dirty="0">
                        <a:solidFill>
                          <a:schemeClr val="accent6"/>
                        </a:solidFill>
                      </a:endParaRPr>
                    </a:p>
                    <a:p>
                      <a:pPr algn="ctr"/>
                      <a:endParaRPr lang="en-US" sz="2800" dirty="0">
                        <a:solidFill>
                          <a:schemeClr val="accent6"/>
                        </a:solidFill>
                      </a:endParaRPr>
                    </a:p>
                    <a:p>
                      <a:pPr algn="ctr"/>
                      <a:endParaRPr lang="en-US" sz="2800" dirty="0">
                        <a:solidFill>
                          <a:schemeClr val="accent6"/>
                        </a:solidFill>
                      </a:endParaRPr>
                    </a:p>
                    <a:p>
                      <a:pPr algn="ctr"/>
                      <a:endParaRPr lang="en-US" sz="28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accent6"/>
                          </a:solidFill>
                        </a:rPr>
                        <a:t>Kitchen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accent6"/>
                          </a:solidFill>
                        </a:rPr>
                        <a:t>Living room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accent6"/>
                          </a:solidFill>
                        </a:rPr>
                        <a:t>Bedroom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4579790"/>
                  </a:ext>
                </a:extLst>
              </a:tr>
            </a:tbl>
          </a:graphicData>
        </a:graphic>
      </p:graphicFrame>
      <p:sp>
        <p:nvSpPr>
          <p:cNvPr id="5" name="TextBox 4">
            <a:extLst>
              <a:ext uri="{FF2B5EF4-FFF2-40B4-BE49-F238E27FC236}">
                <a16:creationId xmlns:a16="http://schemas.microsoft.com/office/drawing/2014/main" id="{06D85615-668A-A195-9662-BCB4B5A87529}"/>
              </a:ext>
            </a:extLst>
          </p:cNvPr>
          <p:cNvSpPr txBox="1"/>
          <p:nvPr/>
        </p:nvSpPr>
        <p:spPr>
          <a:xfrm>
            <a:off x="1139687" y="3126973"/>
            <a:ext cx="1754968" cy="954107"/>
          </a:xfrm>
          <a:prstGeom prst="rect">
            <a:avLst/>
          </a:prstGeom>
          <a:noFill/>
        </p:spPr>
        <p:txBody>
          <a:bodyPr wrap="none" rtlCol="0">
            <a:spAutoFit/>
          </a:bodyPr>
          <a:lstStyle/>
          <a:p>
            <a:pPr algn="ctr"/>
            <a:r>
              <a:rPr lang="en-US" sz="2800" b="1" dirty="0">
                <a:solidFill>
                  <a:schemeClr val="accent2">
                    <a:lumMod val="75000"/>
                  </a:schemeClr>
                </a:solidFill>
              </a:rPr>
              <a:t>washbasin</a:t>
            </a:r>
          </a:p>
          <a:p>
            <a:pPr algn="ctr"/>
            <a:r>
              <a:rPr lang="en-US" sz="2800" b="1" dirty="0">
                <a:solidFill>
                  <a:schemeClr val="accent2">
                    <a:lumMod val="75000"/>
                  </a:schemeClr>
                </a:solidFill>
              </a:rPr>
              <a:t>shower</a:t>
            </a:r>
            <a:endParaRPr lang="en-US" sz="2800" dirty="0">
              <a:solidFill>
                <a:schemeClr val="accent2">
                  <a:lumMod val="75000"/>
                </a:schemeClr>
              </a:solidFill>
            </a:endParaRPr>
          </a:p>
        </p:txBody>
      </p:sp>
      <p:sp>
        <p:nvSpPr>
          <p:cNvPr id="6" name="TextBox 5">
            <a:extLst>
              <a:ext uri="{FF2B5EF4-FFF2-40B4-BE49-F238E27FC236}">
                <a16:creationId xmlns:a16="http://schemas.microsoft.com/office/drawing/2014/main" id="{8E166C53-A3E3-46B6-C960-F8A10102CA9A}"/>
              </a:ext>
            </a:extLst>
          </p:cNvPr>
          <p:cNvSpPr txBox="1"/>
          <p:nvPr/>
        </p:nvSpPr>
        <p:spPr>
          <a:xfrm>
            <a:off x="3758941" y="3126973"/>
            <a:ext cx="1883593" cy="954107"/>
          </a:xfrm>
          <a:prstGeom prst="rect">
            <a:avLst/>
          </a:prstGeom>
          <a:noFill/>
        </p:spPr>
        <p:txBody>
          <a:bodyPr wrap="none" rtlCol="0">
            <a:spAutoFit/>
          </a:bodyPr>
          <a:lstStyle/>
          <a:p>
            <a:pPr algn="ctr"/>
            <a:r>
              <a:rPr lang="en-US" sz="2800" b="1" dirty="0">
                <a:solidFill>
                  <a:schemeClr val="accent2">
                    <a:lumMod val="75000"/>
                  </a:schemeClr>
                </a:solidFill>
              </a:rPr>
              <a:t>Sink</a:t>
            </a:r>
          </a:p>
          <a:p>
            <a:pPr algn="ctr"/>
            <a:r>
              <a:rPr lang="en-US" sz="2800" b="1" dirty="0">
                <a:solidFill>
                  <a:schemeClr val="accent2">
                    <a:lumMod val="75000"/>
                  </a:schemeClr>
                </a:solidFill>
              </a:rPr>
              <a:t>dishwasher</a:t>
            </a:r>
          </a:p>
        </p:txBody>
      </p:sp>
      <p:sp>
        <p:nvSpPr>
          <p:cNvPr id="7" name="TextBox 6">
            <a:extLst>
              <a:ext uri="{FF2B5EF4-FFF2-40B4-BE49-F238E27FC236}">
                <a16:creationId xmlns:a16="http://schemas.microsoft.com/office/drawing/2014/main" id="{61E918B6-34F6-83D7-90F9-C142B7CB940C}"/>
              </a:ext>
            </a:extLst>
          </p:cNvPr>
          <p:cNvSpPr txBox="1"/>
          <p:nvPr/>
        </p:nvSpPr>
        <p:spPr>
          <a:xfrm>
            <a:off x="6384331" y="3126973"/>
            <a:ext cx="1994264" cy="954107"/>
          </a:xfrm>
          <a:prstGeom prst="rect">
            <a:avLst/>
          </a:prstGeom>
          <a:noFill/>
        </p:spPr>
        <p:txBody>
          <a:bodyPr wrap="none" rtlCol="0">
            <a:spAutoFit/>
          </a:bodyPr>
          <a:lstStyle/>
          <a:p>
            <a:pPr algn="ctr"/>
            <a:r>
              <a:rPr lang="en-US" sz="2800" b="1" dirty="0">
                <a:solidFill>
                  <a:schemeClr val="accent2">
                    <a:lumMod val="75000"/>
                  </a:schemeClr>
                </a:solidFill>
              </a:rPr>
              <a:t>Coffee table</a:t>
            </a:r>
          </a:p>
          <a:p>
            <a:pPr algn="ctr"/>
            <a:r>
              <a:rPr lang="en-US" sz="2800" b="1" dirty="0">
                <a:solidFill>
                  <a:schemeClr val="accent2">
                    <a:lumMod val="75000"/>
                  </a:schemeClr>
                </a:solidFill>
              </a:rPr>
              <a:t>armchair</a:t>
            </a:r>
            <a:endParaRPr lang="en-US" sz="2800" dirty="0">
              <a:solidFill>
                <a:schemeClr val="accent2">
                  <a:lumMod val="75000"/>
                </a:schemeClr>
              </a:solidFill>
            </a:endParaRPr>
          </a:p>
        </p:txBody>
      </p:sp>
      <p:sp>
        <p:nvSpPr>
          <p:cNvPr id="8" name="TextBox 7">
            <a:extLst>
              <a:ext uri="{FF2B5EF4-FFF2-40B4-BE49-F238E27FC236}">
                <a16:creationId xmlns:a16="http://schemas.microsoft.com/office/drawing/2014/main" id="{F514623C-E759-8E0D-EE02-5DD18F7DE0BD}"/>
              </a:ext>
            </a:extLst>
          </p:cNvPr>
          <p:cNvSpPr txBox="1"/>
          <p:nvPr/>
        </p:nvSpPr>
        <p:spPr>
          <a:xfrm>
            <a:off x="9019012" y="3126973"/>
            <a:ext cx="2682658" cy="954107"/>
          </a:xfrm>
          <a:prstGeom prst="rect">
            <a:avLst/>
          </a:prstGeom>
          <a:noFill/>
        </p:spPr>
        <p:txBody>
          <a:bodyPr wrap="none" rtlCol="0">
            <a:spAutoFit/>
          </a:bodyPr>
          <a:lstStyle/>
          <a:p>
            <a:pPr algn="ctr"/>
            <a:r>
              <a:rPr lang="en-US" sz="2800" b="1" dirty="0">
                <a:solidFill>
                  <a:schemeClr val="accent2">
                    <a:lumMod val="75000"/>
                  </a:schemeClr>
                </a:solidFill>
              </a:rPr>
              <a:t>Bedside table</a:t>
            </a:r>
          </a:p>
          <a:p>
            <a:r>
              <a:rPr lang="en-US" sz="2800" b="1" dirty="0">
                <a:solidFill>
                  <a:schemeClr val="accent2">
                    <a:lumMod val="75000"/>
                  </a:schemeClr>
                </a:solidFill>
              </a:rPr>
              <a:t>Chest of drawers</a:t>
            </a:r>
            <a:endParaRPr lang="en-US" sz="2800" dirty="0">
              <a:solidFill>
                <a:schemeClr val="accent2">
                  <a:lumMod val="75000"/>
                </a:schemeClr>
              </a:solidFill>
            </a:endParaRPr>
          </a:p>
        </p:txBody>
      </p:sp>
      <p:pic>
        <p:nvPicPr>
          <p:cNvPr id="2" name="Audio 1">
            <a:hlinkClick r:id="" action="ppaction://media"/>
            <a:extLst>
              <a:ext uri="{FF2B5EF4-FFF2-40B4-BE49-F238E27FC236}">
                <a16:creationId xmlns:a16="http://schemas.microsoft.com/office/drawing/2014/main" id="{6728FD46-7ED0-6637-DE83-C1EBF01BC685}"/>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72027605"/>
      </p:ext>
    </p:extLst>
  </p:cSld>
  <p:clrMapOvr>
    <a:masterClrMapping/>
  </p:clrMapOvr>
  <mc:AlternateContent xmlns:mc="http://schemas.openxmlformats.org/markup-compatibility/2006" xmlns:p14="http://schemas.microsoft.com/office/powerpoint/2010/main">
    <mc:Choice Requires="p14">
      <p:transition spd="slow" p14:dur="2000" advTm="46700"/>
    </mc:Choice>
    <mc:Fallback xmlns="">
      <p:transition spd="slow" advTm="46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p:txBody>
          <a:bodyPr>
            <a:normAutofit fontScale="92500" lnSpcReduction="100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4</a:t>
            </a:r>
          </a:p>
          <a:p>
            <a:pPr marL="0" indent="0" algn="ctr">
              <a:lnSpc>
                <a:spcPct val="200000"/>
              </a:lnSpc>
              <a:buNone/>
            </a:pPr>
            <a:r>
              <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Part B</a:t>
            </a:r>
          </a:p>
          <a:p>
            <a:pPr marL="0" indent="0" algn="ctr">
              <a:lnSpc>
                <a:spcPct val="200000"/>
              </a:lnSpc>
              <a:buNone/>
            </a:pPr>
            <a:r>
              <a:rPr lang="en-US" sz="4400" b="1">
                <a:solidFill>
                  <a:schemeClr val="accent2">
                    <a:lumMod val="75000"/>
                  </a:schemeClr>
                </a:solidFill>
                <a:latin typeface="Calibri" panose="020F0502020204030204" pitchFamily="34" charset="0"/>
                <a:ea typeface="Calibri" panose="020F0502020204030204" pitchFamily="34" charset="0"/>
                <a:cs typeface="Arial" panose="020B0604020202020204" pitchFamily="34" charset="0"/>
              </a:rPr>
              <a:t>3</a:t>
            </a:r>
            <a:r>
              <a:rPr lang="en-US" sz="4400" b="1">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 READING </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010388DD-46B7-FBC2-7421-2EDC93BABF48}"/>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95144246"/>
      </p:ext>
    </p:extLst>
  </p:cSld>
  <p:clrMapOvr>
    <a:masterClrMapping/>
  </p:clrMapOvr>
  <mc:AlternateContent xmlns:mc="http://schemas.openxmlformats.org/markup-compatibility/2006" xmlns:p14="http://schemas.microsoft.com/office/powerpoint/2010/main">
    <mc:Choice Requires="p14">
      <p:transition spd="slow" p14:dur="2000" advTm="4009"/>
    </mc:Choice>
    <mc:Fallback xmlns="">
      <p:transition spd="slow" advTm="4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7184F8-B072-E5A7-CAAB-F2FB13AA8447}"/>
              </a:ext>
            </a:extLst>
          </p:cNvPr>
          <p:cNvSpPr>
            <a:spLocks noGrp="1"/>
          </p:cNvSpPr>
          <p:nvPr>
            <p:ph idx="1"/>
          </p:nvPr>
        </p:nvSpPr>
        <p:spPr>
          <a:xfrm>
            <a:off x="225287" y="172278"/>
            <a:ext cx="11688417" cy="6400799"/>
          </a:xfrm>
        </p:spPr>
        <p:txBody>
          <a:bodyPr>
            <a:normAutofit fontScale="92500" lnSpcReduction="10000"/>
          </a:bodyPr>
          <a:lstStyle/>
          <a:p>
            <a:pPr marL="0" indent="0" algn="ctr">
              <a:buNone/>
            </a:pPr>
            <a:r>
              <a:rPr lang="en-US" b="1" dirty="0">
                <a:solidFill>
                  <a:schemeClr val="accent6">
                    <a:lumMod val="75000"/>
                  </a:schemeClr>
                </a:solidFill>
              </a:rPr>
              <a:t>Houses you'll never forget /</a:t>
            </a:r>
            <a:r>
              <a:rPr lang="en-US" b="1" dirty="0">
                <a:solidFill>
                  <a:srgbClr val="00B0F0"/>
                </a:solidFill>
              </a:rPr>
              <a:t>/ Casa Azul (The Blue House)</a:t>
            </a:r>
          </a:p>
          <a:p>
            <a:pPr marL="0" indent="0" algn="just">
              <a:buNone/>
            </a:pPr>
            <a:r>
              <a:rPr lang="en-US" dirty="0"/>
              <a:t> On the corner of</a:t>
            </a:r>
            <a:r>
              <a:rPr lang="ar-SA" dirty="0"/>
              <a:t> </a:t>
            </a:r>
            <a:r>
              <a:rPr lang="en-US" dirty="0" err="1"/>
              <a:t>Londres</a:t>
            </a:r>
            <a:r>
              <a:rPr lang="en-US" dirty="0"/>
              <a:t> and Allende Street in </a:t>
            </a:r>
            <a:r>
              <a:rPr lang="en-US" dirty="0" err="1"/>
              <a:t>Coyoacan</a:t>
            </a:r>
            <a:r>
              <a:rPr lang="en-US" dirty="0"/>
              <a:t>, an old residential area of Mexico City, there is a house with bright blue walls, tall windows and green </a:t>
            </a:r>
            <a:r>
              <a:rPr lang="en-US" dirty="0">
                <a:highlight>
                  <a:srgbClr val="FFFF00"/>
                </a:highlight>
              </a:rPr>
              <a:t>shutters</a:t>
            </a:r>
            <a:r>
              <a:rPr lang="en-US" dirty="0"/>
              <a:t>, surrounded by trees. It is one of the most extraordinary places in Mexico, the home of the surrealist painter Frida Kahlo, who died in 1954, aged only 47.</a:t>
            </a:r>
          </a:p>
          <a:p>
            <a:pPr marL="0" indent="0" algn="just">
              <a:buNone/>
            </a:pPr>
            <a:r>
              <a:rPr lang="en-US" dirty="0"/>
              <a:t>The </a:t>
            </a:r>
            <a:r>
              <a:rPr lang="en-US" dirty="0">
                <a:highlight>
                  <a:srgbClr val="FFFF00"/>
                </a:highlight>
              </a:rPr>
              <a:t>entrance</a:t>
            </a:r>
            <a:r>
              <a:rPr lang="en-US" dirty="0"/>
              <a:t> is guarded by two giant statues nearly seven </a:t>
            </a:r>
            <a:r>
              <a:rPr lang="en-US" dirty="0" err="1"/>
              <a:t>metres</a:t>
            </a:r>
            <a:r>
              <a:rPr lang="en-US" dirty="0"/>
              <a:t> tall. As you walk past them, you enter a garden with tropical plants and fountains. When you go inside the house the first room is the spacious and </a:t>
            </a:r>
            <a:r>
              <a:rPr lang="en-US" dirty="0">
                <a:highlight>
                  <a:srgbClr val="FFFF00"/>
                </a:highlight>
              </a:rPr>
              <a:t>airy</a:t>
            </a:r>
            <a:r>
              <a:rPr lang="en-US" dirty="0"/>
              <a:t> Irving room. Here Frida and her husband, the painter Diego Rivera, entertained their famous friends, including the millionaire Nelson Rockefeller, the composer George Gershwin, and the political leader Leon Trotsky. Now the room is a </a:t>
            </a:r>
            <a:r>
              <a:rPr lang="en-US" dirty="0">
                <a:highlight>
                  <a:srgbClr val="FFFF00"/>
                </a:highlight>
              </a:rPr>
              <a:t>gallery</a:t>
            </a:r>
            <a:r>
              <a:rPr lang="en-US" dirty="0"/>
              <a:t> where some of Frida's paintings can be seen.</a:t>
            </a:r>
          </a:p>
          <a:p>
            <a:pPr marL="0" indent="0" algn="just">
              <a:buNone/>
            </a:pPr>
            <a:r>
              <a:rPr lang="en-US" dirty="0"/>
              <a:t>The first thing you notice when you go into the kitchen is the floor - painted bright yellow to stop insects from coming in. There is a long yellow table where Frida and Diego often had lunch parties, and a yellow </a:t>
            </a:r>
            <a:r>
              <a:rPr lang="en-US" dirty="0">
                <a:highlight>
                  <a:srgbClr val="FFFF00"/>
                </a:highlight>
              </a:rPr>
              <a:t>dresser</a:t>
            </a:r>
            <a:r>
              <a:rPr lang="en-US" dirty="0"/>
              <a:t> holding traditional green and brown Mexican dishes. Here, their guests often found themselves in the company of Frida's pets, </a:t>
            </a:r>
            <a:r>
              <a:rPr lang="en-US" dirty="0" err="1"/>
              <a:t>Fulang</a:t>
            </a:r>
            <a:r>
              <a:rPr lang="en-US" dirty="0"/>
              <a:t> Chang, a beloved monkey, or Bonito the parrot, who used to perform tricks at the table in return for butter!</a:t>
            </a:r>
          </a:p>
          <a:p>
            <a:pPr marL="0" indent="0">
              <a:buNone/>
            </a:pPr>
            <a:endParaRPr lang="en-US" dirty="0"/>
          </a:p>
          <a:p>
            <a:pPr marL="0" indent="0">
              <a:buNone/>
            </a:pPr>
            <a:endParaRPr lang="en-US" dirty="0"/>
          </a:p>
        </p:txBody>
      </p:sp>
      <p:pic>
        <p:nvPicPr>
          <p:cNvPr id="2" name="Audio 1">
            <a:hlinkClick r:id="" action="ppaction://media"/>
            <a:extLst>
              <a:ext uri="{FF2B5EF4-FFF2-40B4-BE49-F238E27FC236}">
                <a16:creationId xmlns:a16="http://schemas.microsoft.com/office/drawing/2014/main" id="{E883EBF9-AFAF-4B5B-3CD9-54DF8C02941E}"/>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7094522"/>
      </p:ext>
    </p:extLst>
  </p:cSld>
  <p:clrMapOvr>
    <a:masterClrMapping/>
  </p:clrMapOvr>
  <mc:AlternateContent xmlns:mc="http://schemas.openxmlformats.org/markup-compatibility/2006" xmlns:p14="http://schemas.microsoft.com/office/powerpoint/2010/main">
    <mc:Choice Requires="p14">
      <p:transition spd="slow" p14:dur="2000" advTm="33144"/>
    </mc:Choice>
    <mc:Fallback xmlns="">
      <p:transition spd="slow" advTm="3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CF32BB-19C2-BFAD-00A7-943ECC297B2B}"/>
              </a:ext>
            </a:extLst>
          </p:cNvPr>
          <p:cNvSpPr>
            <a:spLocks noGrp="1"/>
          </p:cNvSpPr>
          <p:nvPr>
            <p:ph idx="1"/>
          </p:nvPr>
        </p:nvSpPr>
        <p:spPr>
          <a:xfrm>
            <a:off x="278295" y="198783"/>
            <a:ext cx="11569147" cy="6414052"/>
          </a:xfrm>
        </p:spPr>
        <p:txBody>
          <a:bodyPr/>
          <a:lstStyle/>
          <a:p>
            <a:pPr marL="0" indent="0" algn="just">
              <a:buNone/>
            </a:pPr>
            <a:r>
              <a:rPr lang="en-US" dirty="0"/>
              <a:t>Everywhere in the house you can feel the spirit of Frida and Diego, </a:t>
            </a:r>
            <a:r>
              <a:rPr lang="en-US" dirty="0">
                <a:highlight>
                  <a:srgbClr val="FFFF00"/>
                </a:highlight>
              </a:rPr>
              <a:t>upstairs</a:t>
            </a:r>
            <a:r>
              <a:rPr lang="en-US" dirty="0"/>
              <a:t> Frida's palette and brushes are still on the worktable in her studio, as if she had just put them down. In Diego's bedroom you can see his </a:t>
            </a:r>
            <a:r>
              <a:rPr lang="en-US" dirty="0" err="1"/>
              <a:t>stetson</a:t>
            </a:r>
            <a:r>
              <a:rPr lang="en-US" dirty="0"/>
              <a:t> hat and a huge pair of shoes - he had enormous feet. In another bedroom there is a cupboard with a </a:t>
            </a:r>
            <a:r>
              <a:rPr lang="en-US" dirty="0">
                <a:highlight>
                  <a:srgbClr val="FFFF00"/>
                </a:highlight>
              </a:rPr>
              <a:t>glass</a:t>
            </a:r>
            <a:r>
              <a:rPr lang="en-US" dirty="0"/>
              <a:t> door, which contains one of the </a:t>
            </a:r>
            <a:r>
              <a:rPr lang="en-US" dirty="0" err="1"/>
              <a:t>colourful</a:t>
            </a:r>
            <a:r>
              <a:rPr lang="en-US" dirty="0"/>
              <a:t> Mexican dresses which Frida loved wearing.</a:t>
            </a:r>
          </a:p>
          <a:p>
            <a:pPr marL="0" indent="0" algn="just">
              <a:buNone/>
            </a:pPr>
            <a:r>
              <a:rPr lang="en-US" dirty="0"/>
              <a:t>Above the cupboard, in Spanish, are painted these words: 'Frida Kahlo was born here on July 7 1910'. In fact, she was born three years earlier (July 6th 1907) but she changed her birth date to the year of the Mexican Revolution. On the walls of the </a:t>
            </a:r>
            <a:r>
              <a:rPr lang="en-US" dirty="0">
                <a:highlight>
                  <a:srgbClr val="FFFF00"/>
                </a:highlight>
              </a:rPr>
              <a:t>patio</a:t>
            </a:r>
            <a:r>
              <a:rPr lang="en-US" dirty="0"/>
              <a:t> is another inscription 'Frida and Diego lived in this house from 1929-1954', Again, this is not entirely true. She and her husband lived in separate houses for five years during that period, and they divorced in 1939, though they remarried a year later. The house, like Frida's life, is full of contradictions.</a:t>
            </a:r>
          </a:p>
          <a:p>
            <a:pPr marL="0" indent="0">
              <a:buNone/>
            </a:pPr>
            <a:endParaRPr lang="en-US" dirty="0"/>
          </a:p>
        </p:txBody>
      </p:sp>
      <p:pic>
        <p:nvPicPr>
          <p:cNvPr id="2" name="Audio 1">
            <a:hlinkClick r:id="" action="ppaction://media"/>
            <a:extLst>
              <a:ext uri="{FF2B5EF4-FFF2-40B4-BE49-F238E27FC236}">
                <a16:creationId xmlns:a16="http://schemas.microsoft.com/office/drawing/2014/main" id="{0DAA16DF-FB26-C4A9-694E-EC0DF57E1552}"/>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94900632"/>
      </p:ext>
    </p:extLst>
  </p:cSld>
  <p:clrMapOvr>
    <a:masterClrMapping/>
  </p:clrMapOvr>
  <mc:AlternateContent xmlns:mc="http://schemas.openxmlformats.org/markup-compatibility/2006" xmlns:p14="http://schemas.microsoft.com/office/powerpoint/2010/main">
    <mc:Choice Requires="p14">
      <p:transition spd="slow" p14:dur="2000" advTm="8810"/>
    </mc:Choice>
    <mc:Fallback xmlns="">
      <p:transition spd="slow" advTm="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BC6286-9145-BA03-19C7-76E799F32693}"/>
              </a:ext>
            </a:extLst>
          </p:cNvPr>
          <p:cNvSpPr>
            <a:spLocks noGrp="1"/>
          </p:cNvSpPr>
          <p:nvPr>
            <p:ph idx="1"/>
          </p:nvPr>
        </p:nvSpPr>
        <p:spPr>
          <a:xfrm>
            <a:off x="265043" y="225287"/>
            <a:ext cx="11675166" cy="6467061"/>
          </a:xfrm>
        </p:spPr>
        <p:txBody>
          <a:bodyPr>
            <a:normAutofit fontScale="92500"/>
          </a:bodyPr>
          <a:lstStyle/>
          <a:p>
            <a:pPr marL="0" indent="0">
              <a:buNone/>
            </a:pPr>
            <a:r>
              <a:rPr lang="en-US" sz="2400" b="1" dirty="0">
                <a:solidFill>
                  <a:schemeClr val="accent6">
                    <a:lumMod val="75000"/>
                  </a:schemeClr>
                </a:solidFill>
              </a:rPr>
              <a:t>Read the article about </a:t>
            </a:r>
            <a:r>
              <a:rPr lang="en-US" sz="2400" b="1" dirty="0">
                <a:solidFill>
                  <a:srgbClr val="00B0F0"/>
                </a:solidFill>
              </a:rPr>
              <a:t>Casa Azul</a:t>
            </a:r>
            <a:r>
              <a:rPr lang="en-US" sz="2400" b="1" dirty="0">
                <a:solidFill>
                  <a:schemeClr val="accent6">
                    <a:lumMod val="75000"/>
                  </a:schemeClr>
                </a:solidFill>
              </a:rPr>
              <a:t>. Which part of the house are these things connected to? Why are they mentioned? </a:t>
            </a:r>
            <a:r>
              <a:rPr lang="en-US" sz="2400" dirty="0"/>
              <a:t>two giant statues     Leon Trotsky    a yellow floor     a monkey and a parrot</a:t>
            </a:r>
          </a:p>
          <a:p>
            <a:pPr marL="0" indent="0">
              <a:buNone/>
            </a:pPr>
            <a:r>
              <a:rPr lang="en-US" sz="2400" dirty="0"/>
              <a:t>a pair of shoes     a cupboard with a glass door    July 7 1910      1929-1954</a:t>
            </a:r>
          </a:p>
          <a:p>
            <a:pPr marL="0" indent="0">
              <a:buNone/>
            </a:pPr>
            <a:r>
              <a:rPr lang="en-US" sz="2400" b="1" dirty="0">
                <a:solidFill>
                  <a:schemeClr val="accent2">
                    <a:lumMod val="75000"/>
                  </a:schemeClr>
                </a:solidFill>
              </a:rPr>
              <a:t>Two giant statues - </a:t>
            </a:r>
            <a:r>
              <a:rPr lang="en-US" sz="2400" dirty="0"/>
              <a:t>the entrance: they guard it, and are nearly 7 </a:t>
            </a:r>
            <a:r>
              <a:rPr lang="en-US" sz="2400" dirty="0" err="1"/>
              <a:t>metres</a:t>
            </a:r>
            <a:r>
              <a:rPr lang="en-US" sz="2400" dirty="0"/>
              <a:t> tall.</a:t>
            </a:r>
          </a:p>
          <a:p>
            <a:pPr marL="0" indent="0">
              <a:buNone/>
            </a:pPr>
            <a:r>
              <a:rPr lang="en-US" sz="2400" b="1" dirty="0">
                <a:solidFill>
                  <a:schemeClr val="accent2">
                    <a:lumMod val="75000"/>
                  </a:schemeClr>
                </a:solidFill>
              </a:rPr>
              <a:t>Leon Trotsky -</a:t>
            </a:r>
            <a:r>
              <a:rPr lang="en-US" sz="2400" dirty="0">
                <a:solidFill>
                  <a:schemeClr val="accent2">
                    <a:lumMod val="75000"/>
                  </a:schemeClr>
                </a:solidFill>
              </a:rPr>
              <a:t> </a:t>
            </a:r>
            <a:r>
              <a:rPr lang="en-US" sz="2400" dirty="0"/>
              <a:t>the living room. He was a political leader who was a friend of Frida Kahlo’s and who visited the house.</a:t>
            </a:r>
          </a:p>
          <a:p>
            <a:pPr marL="0" indent="0">
              <a:buNone/>
            </a:pPr>
            <a:r>
              <a:rPr lang="en-US" sz="2400" b="1" dirty="0">
                <a:solidFill>
                  <a:schemeClr val="accent2">
                    <a:lumMod val="75000"/>
                  </a:schemeClr>
                </a:solidFill>
              </a:rPr>
              <a:t>A yellow floor -</a:t>
            </a:r>
            <a:r>
              <a:rPr lang="en-US" sz="2400" dirty="0">
                <a:solidFill>
                  <a:schemeClr val="accent2">
                    <a:lumMod val="75000"/>
                  </a:schemeClr>
                </a:solidFill>
              </a:rPr>
              <a:t> </a:t>
            </a:r>
            <a:r>
              <a:rPr lang="en-US" sz="2400" dirty="0"/>
              <a:t>the kitchen has a yellow floor to stop insects from coming in.</a:t>
            </a:r>
          </a:p>
          <a:p>
            <a:pPr marL="0" indent="0">
              <a:buNone/>
            </a:pPr>
            <a:r>
              <a:rPr lang="en-US" sz="2400" b="1" dirty="0">
                <a:solidFill>
                  <a:schemeClr val="accent2">
                    <a:lumMod val="75000"/>
                  </a:schemeClr>
                </a:solidFill>
              </a:rPr>
              <a:t>A monkey and a parrot - </a:t>
            </a:r>
            <a:r>
              <a:rPr lang="en-US" sz="2400" dirty="0"/>
              <a:t>the kitchen, where they used to have their meals. The monkey and parrot were Frida’s pets. The parrot used to do tricks at the table in return for butter.</a:t>
            </a:r>
          </a:p>
          <a:p>
            <a:pPr marL="0" indent="0">
              <a:buNone/>
            </a:pPr>
            <a:r>
              <a:rPr lang="en-US" sz="2400" b="1" dirty="0">
                <a:solidFill>
                  <a:schemeClr val="accent2">
                    <a:lumMod val="75000"/>
                  </a:schemeClr>
                </a:solidFill>
              </a:rPr>
              <a:t>A pair of shoes - </a:t>
            </a:r>
            <a:r>
              <a:rPr lang="en-US" sz="2400" dirty="0"/>
              <a:t>Diego’s bedroom. They can be seen there today. They are enormous because Diego had very big feet.</a:t>
            </a:r>
          </a:p>
          <a:p>
            <a:pPr marL="0" indent="0">
              <a:buNone/>
            </a:pPr>
            <a:r>
              <a:rPr lang="en-US" sz="2400" b="1" dirty="0">
                <a:solidFill>
                  <a:schemeClr val="accent2">
                    <a:lumMod val="75000"/>
                  </a:schemeClr>
                </a:solidFill>
              </a:rPr>
              <a:t>A cupboard with a glass door -</a:t>
            </a:r>
            <a:r>
              <a:rPr lang="en-US" sz="2400" dirty="0">
                <a:solidFill>
                  <a:schemeClr val="accent2">
                    <a:lumMod val="75000"/>
                  </a:schemeClr>
                </a:solidFill>
              </a:rPr>
              <a:t> </a:t>
            </a:r>
            <a:r>
              <a:rPr lang="en-US" sz="2400" dirty="0"/>
              <a:t>upstairs in a bedroom. It contains a </a:t>
            </a:r>
            <a:r>
              <a:rPr lang="en-US" sz="2400" dirty="0" err="1"/>
              <a:t>colourful</a:t>
            </a:r>
            <a:r>
              <a:rPr lang="en-US" sz="2400" dirty="0"/>
              <a:t> Mexican dress which Frida loved wearing.</a:t>
            </a:r>
          </a:p>
          <a:p>
            <a:pPr marL="0" indent="0">
              <a:buNone/>
            </a:pPr>
            <a:r>
              <a:rPr lang="en-US" sz="2400" b="1" dirty="0">
                <a:solidFill>
                  <a:schemeClr val="accent2">
                    <a:lumMod val="75000"/>
                  </a:schemeClr>
                </a:solidFill>
              </a:rPr>
              <a:t>July 7 1910 - </a:t>
            </a:r>
            <a:r>
              <a:rPr lang="en-US" sz="2400" dirty="0"/>
              <a:t>this date is written above the cupboard with the glass door. It says that Frida was born on this day but she wasn’t. She was born three years earlier. </a:t>
            </a:r>
          </a:p>
          <a:p>
            <a:pPr marL="0" indent="0">
              <a:buNone/>
            </a:pPr>
            <a:r>
              <a:rPr lang="en-US" sz="2400" b="1" dirty="0">
                <a:solidFill>
                  <a:schemeClr val="accent2">
                    <a:lumMod val="75000"/>
                  </a:schemeClr>
                </a:solidFill>
              </a:rPr>
              <a:t>1929-1954 - </a:t>
            </a:r>
            <a:r>
              <a:rPr lang="en-US" sz="2400" dirty="0"/>
              <a:t>These dates are written on the walls of the patio. It says that Frida and Diego lived in the house for those years. In fact they lived separately for some of that time.</a:t>
            </a:r>
          </a:p>
          <a:p>
            <a:pPr marL="0" indent="0">
              <a:buNone/>
            </a:pPr>
            <a:endParaRPr lang="en-US" dirty="0"/>
          </a:p>
          <a:p>
            <a:pPr marL="0" indent="0">
              <a:buNone/>
            </a:pPr>
            <a:endParaRPr lang="en-US" dirty="0"/>
          </a:p>
        </p:txBody>
      </p:sp>
      <p:pic>
        <p:nvPicPr>
          <p:cNvPr id="2" name="Audio 1">
            <a:hlinkClick r:id="" action="ppaction://media"/>
            <a:extLst>
              <a:ext uri="{FF2B5EF4-FFF2-40B4-BE49-F238E27FC236}">
                <a16:creationId xmlns:a16="http://schemas.microsoft.com/office/drawing/2014/main" id="{4427851D-AFEF-FF2A-19C2-D22D14844D93}"/>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0152149"/>
      </p:ext>
    </p:extLst>
  </p:cSld>
  <p:clrMapOvr>
    <a:masterClrMapping/>
  </p:clrMapOvr>
  <mc:AlternateContent xmlns:mc="http://schemas.openxmlformats.org/markup-compatibility/2006" xmlns:p14="http://schemas.microsoft.com/office/powerpoint/2010/main">
    <mc:Choice Requires="p14">
      <p:transition spd="slow" p14:dur="2000" advTm="66293"/>
    </mc:Choice>
    <mc:Fallback xmlns="">
      <p:transition spd="slow" advTm="66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p:txBody>
          <a:bodyPr>
            <a:normAutofit fontScale="92500" lnSpcReduction="100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4</a:t>
            </a:r>
          </a:p>
          <a:p>
            <a:pPr marL="0" indent="0" algn="ctr">
              <a:lnSpc>
                <a:spcPct val="200000"/>
              </a:lnSpc>
              <a:buNone/>
            </a:pPr>
            <a:r>
              <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Part </a:t>
            </a:r>
            <a:r>
              <a:rPr lang="en-US" sz="4400" b="1" dirty="0">
                <a:solidFill>
                  <a:schemeClr val="accent6">
                    <a:lumMod val="50000"/>
                  </a:schemeClr>
                </a:solidFill>
                <a:latin typeface="Calibri" panose="020F0502020204030204" pitchFamily="34" charset="0"/>
                <a:ea typeface="Calibri" panose="020F0502020204030204" pitchFamily="34" charset="0"/>
                <a:cs typeface="Arial" panose="020B0604020202020204" pitchFamily="34" charset="0"/>
              </a:rPr>
              <a:t>B</a:t>
            </a:r>
            <a:endPar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lgn="ctr">
              <a:lnSpc>
                <a:spcPct val="200000"/>
              </a:lnSpc>
              <a:buNone/>
            </a:pP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1 GRAMMAR </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1EA967AB-CC21-4819-B505-3073641FB1D8}"/>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802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746"/>
    </mc:Choice>
    <mc:Fallback xmlns="">
      <p:transition spd="slow" advTm="4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9BE3-4921-ED2C-FC17-D0C9828E1D1A}"/>
              </a:ext>
            </a:extLst>
          </p:cNvPr>
          <p:cNvSpPr>
            <a:spLocks noGrp="1"/>
          </p:cNvSpPr>
          <p:nvPr>
            <p:ph idx="1"/>
          </p:nvPr>
        </p:nvSpPr>
        <p:spPr>
          <a:xfrm>
            <a:off x="357808" y="145774"/>
            <a:ext cx="11661913" cy="6712226"/>
          </a:xfrm>
        </p:spPr>
        <p:txBody>
          <a:bodyPr>
            <a:normAutofit fontScale="92500" lnSpcReduction="20000"/>
          </a:bodyPr>
          <a:lstStyle/>
          <a:p>
            <a:pPr marL="0" indent="0">
              <a:buNone/>
            </a:pPr>
            <a:r>
              <a:rPr lang="en-US" b="1" dirty="0">
                <a:solidFill>
                  <a:schemeClr val="accent6">
                    <a:lumMod val="75000"/>
                  </a:schemeClr>
                </a:solidFill>
              </a:rPr>
              <a:t>Match the </a:t>
            </a:r>
            <a:r>
              <a:rPr lang="en-US" b="1" dirty="0">
                <a:solidFill>
                  <a:schemeClr val="accent6">
                    <a:lumMod val="75000"/>
                  </a:schemeClr>
                </a:solidFill>
                <a:highlight>
                  <a:srgbClr val="FFFF00"/>
                </a:highlight>
              </a:rPr>
              <a:t>highlighted</a:t>
            </a:r>
            <a:r>
              <a:rPr lang="en-US" b="1" dirty="0">
                <a:solidFill>
                  <a:schemeClr val="accent6">
                    <a:lumMod val="75000"/>
                  </a:schemeClr>
                </a:solidFill>
              </a:rPr>
              <a:t> words with their meaning.</a:t>
            </a:r>
          </a:p>
          <a:p>
            <a:pPr marL="0" indent="0">
              <a:lnSpc>
                <a:spcPct val="150000"/>
              </a:lnSpc>
              <a:buNone/>
            </a:pPr>
            <a:r>
              <a:rPr lang="en-US" b="1" dirty="0"/>
              <a:t>1. </a:t>
            </a:r>
            <a:r>
              <a:rPr lang="en-US" dirty="0"/>
              <a:t>______________a piece of furniture with cupboards at the bottom and shelves above, to hold cups and plates, etc.</a:t>
            </a:r>
          </a:p>
          <a:p>
            <a:pPr marL="0" indent="0">
              <a:lnSpc>
                <a:spcPct val="150000"/>
              </a:lnSpc>
              <a:buNone/>
            </a:pPr>
            <a:r>
              <a:rPr lang="en-US" b="1" dirty="0"/>
              <a:t>2. </a:t>
            </a:r>
            <a:r>
              <a:rPr lang="en-US" dirty="0"/>
              <a:t>______________ material which you can see through </a:t>
            </a:r>
          </a:p>
          <a:p>
            <a:pPr marL="0" indent="0">
              <a:lnSpc>
                <a:spcPct val="150000"/>
              </a:lnSpc>
              <a:buNone/>
            </a:pPr>
            <a:r>
              <a:rPr lang="en-US" b="1" dirty="0"/>
              <a:t>3. </a:t>
            </a:r>
            <a:r>
              <a:rPr lang="en-US" dirty="0"/>
              <a:t>______________ the door, gate, or opening where you go into a place</a:t>
            </a:r>
          </a:p>
          <a:p>
            <a:pPr marL="0" indent="0">
              <a:lnSpc>
                <a:spcPct val="150000"/>
              </a:lnSpc>
              <a:buNone/>
            </a:pPr>
            <a:r>
              <a:rPr lang="en-US" b="1" dirty="0"/>
              <a:t>4. </a:t>
            </a:r>
            <a:r>
              <a:rPr lang="en-US" dirty="0"/>
              <a:t>______________ a room where paintings are hung</a:t>
            </a:r>
          </a:p>
          <a:p>
            <a:pPr marL="0" indent="0">
              <a:lnSpc>
                <a:spcPct val="150000"/>
              </a:lnSpc>
              <a:buNone/>
            </a:pPr>
            <a:r>
              <a:rPr lang="en-US" b="1" dirty="0"/>
              <a:t>5. </a:t>
            </a:r>
            <a:r>
              <a:rPr lang="en-US" dirty="0"/>
              <a:t>______________ the floor above where you are </a:t>
            </a:r>
          </a:p>
          <a:p>
            <a:pPr marL="0" indent="0">
              <a:lnSpc>
                <a:spcPct val="150000"/>
              </a:lnSpc>
              <a:buNone/>
            </a:pPr>
            <a:r>
              <a:rPr lang="en-US" b="1" dirty="0"/>
              <a:t>6. </a:t>
            </a:r>
            <a:r>
              <a:rPr lang="en-US" dirty="0"/>
              <a:t>______________ with a lot of fresh air inside</a:t>
            </a:r>
          </a:p>
          <a:p>
            <a:pPr marL="0" indent="0">
              <a:lnSpc>
                <a:spcPct val="150000"/>
              </a:lnSpc>
              <a:buNone/>
            </a:pPr>
            <a:r>
              <a:rPr lang="en-US" b="1" dirty="0"/>
              <a:t>7. </a:t>
            </a:r>
            <a:r>
              <a:rPr lang="en-US" dirty="0"/>
              <a:t>______________ wooden or metal covers which are fixed outside windows</a:t>
            </a:r>
          </a:p>
          <a:p>
            <a:pPr marL="0" indent="0">
              <a:lnSpc>
                <a:spcPct val="150000"/>
              </a:lnSpc>
              <a:buNone/>
            </a:pPr>
            <a:r>
              <a:rPr lang="en-US" b="1" dirty="0"/>
              <a:t> 8. </a:t>
            </a:r>
            <a:r>
              <a:rPr lang="en-US" dirty="0"/>
              <a:t>______________ an area, usually behind a house, where people can sit and eat outside</a:t>
            </a:r>
          </a:p>
          <a:p>
            <a:pPr marL="0" indent="0">
              <a:buNone/>
            </a:pPr>
            <a:endParaRPr lang="en-US" dirty="0"/>
          </a:p>
        </p:txBody>
      </p:sp>
      <p:sp>
        <p:nvSpPr>
          <p:cNvPr id="2" name="TextBox 1">
            <a:extLst>
              <a:ext uri="{FF2B5EF4-FFF2-40B4-BE49-F238E27FC236}">
                <a16:creationId xmlns:a16="http://schemas.microsoft.com/office/drawing/2014/main" id="{92FC0456-AB87-4845-9131-B29FC269579A}"/>
              </a:ext>
            </a:extLst>
          </p:cNvPr>
          <p:cNvSpPr txBox="1"/>
          <p:nvPr/>
        </p:nvSpPr>
        <p:spPr>
          <a:xfrm>
            <a:off x="927763" y="556593"/>
            <a:ext cx="1392497" cy="523220"/>
          </a:xfrm>
          <a:prstGeom prst="rect">
            <a:avLst/>
          </a:prstGeom>
          <a:noFill/>
        </p:spPr>
        <p:txBody>
          <a:bodyPr wrap="none" rtlCol="0">
            <a:spAutoFit/>
          </a:bodyPr>
          <a:lstStyle/>
          <a:p>
            <a:r>
              <a:rPr lang="en-US" sz="2800" b="1" dirty="0">
                <a:solidFill>
                  <a:schemeClr val="accent2">
                    <a:lumMod val="75000"/>
                  </a:schemeClr>
                </a:solidFill>
              </a:rPr>
              <a:t>Dresser </a:t>
            </a:r>
          </a:p>
        </p:txBody>
      </p:sp>
      <p:sp>
        <p:nvSpPr>
          <p:cNvPr id="6" name="TextBox 5">
            <a:extLst>
              <a:ext uri="{FF2B5EF4-FFF2-40B4-BE49-F238E27FC236}">
                <a16:creationId xmlns:a16="http://schemas.microsoft.com/office/drawing/2014/main" id="{7E2EA248-E580-9AF5-73D6-37165A7F60BF}"/>
              </a:ext>
            </a:extLst>
          </p:cNvPr>
          <p:cNvSpPr txBox="1"/>
          <p:nvPr/>
        </p:nvSpPr>
        <p:spPr>
          <a:xfrm>
            <a:off x="927762" y="1683234"/>
            <a:ext cx="1047082" cy="523220"/>
          </a:xfrm>
          <a:prstGeom prst="rect">
            <a:avLst/>
          </a:prstGeom>
          <a:noFill/>
        </p:spPr>
        <p:txBody>
          <a:bodyPr wrap="none" rtlCol="0">
            <a:spAutoFit/>
          </a:bodyPr>
          <a:lstStyle/>
          <a:p>
            <a:r>
              <a:rPr lang="en-US" sz="2800" b="1" dirty="0">
                <a:solidFill>
                  <a:schemeClr val="accent2">
                    <a:lumMod val="75000"/>
                  </a:schemeClr>
                </a:solidFill>
              </a:rPr>
              <a:t>Glass </a:t>
            </a:r>
          </a:p>
        </p:txBody>
      </p:sp>
      <p:sp>
        <p:nvSpPr>
          <p:cNvPr id="7" name="TextBox 6">
            <a:extLst>
              <a:ext uri="{FF2B5EF4-FFF2-40B4-BE49-F238E27FC236}">
                <a16:creationId xmlns:a16="http://schemas.microsoft.com/office/drawing/2014/main" id="{92B471A5-1827-7248-0097-F049EA76BF1A}"/>
              </a:ext>
            </a:extLst>
          </p:cNvPr>
          <p:cNvSpPr txBox="1"/>
          <p:nvPr/>
        </p:nvSpPr>
        <p:spPr>
          <a:xfrm>
            <a:off x="927762" y="2355663"/>
            <a:ext cx="1584088" cy="523220"/>
          </a:xfrm>
          <a:prstGeom prst="rect">
            <a:avLst/>
          </a:prstGeom>
          <a:noFill/>
        </p:spPr>
        <p:txBody>
          <a:bodyPr wrap="none" rtlCol="0">
            <a:spAutoFit/>
          </a:bodyPr>
          <a:lstStyle/>
          <a:p>
            <a:r>
              <a:rPr lang="en-US" sz="2800" b="1" dirty="0">
                <a:solidFill>
                  <a:schemeClr val="accent2">
                    <a:lumMod val="75000"/>
                  </a:schemeClr>
                </a:solidFill>
              </a:rPr>
              <a:t>Entrance </a:t>
            </a:r>
          </a:p>
        </p:txBody>
      </p:sp>
      <p:sp>
        <p:nvSpPr>
          <p:cNvPr id="8" name="TextBox 7">
            <a:extLst>
              <a:ext uri="{FF2B5EF4-FFF2-40B4-BE49-F238E27FC236}">
                <a16:creationId xmlns:a16="http://schemas.microsoft.com/office/drawing/2014/main" id="{7373B7E1-C965-3985-F1E5-1C83CD2E170D}"/>
              </a:ext>
            </a:extLst>
          </p:cNvPr>
          <p:cNvSpPr txBox="1"/>
          <p:nvPr/>
        </p:nvSpPr>
        <p:spPr>
          <a:xfrm>
            <a:off x="927763" y="3018377"/>
            <a:ext cx="1330814" cy="523220"/>
          </a:xfrm>
          <a:prstGeom prst="rect">
            <a:avLst/>
          </a:prstGeom>
          <a:noFill/>
        </p:spPr>
        <p:txBody>
          <a:bodyPr wrap="none" rtlCol="0">
            <a:spAutoFit/>
          </a:bodyPr>
          <a:lstStyle/>
          <a:p>
            <a:r>
              <a:rPr lang="en-US" sz="2800" b="1" dirty="0">
                <a:solidFill>
                  <a:schemeClr val="accent2">
                    <a:lumMod val="75000"/>
                  </a:schemeClr>
                </a:solidFill>
              </a:rPr>
              <a:t>Gallery </a:t>
            </a:r>
          </a:p>
        </p:txBody>
      </p:sp>
      <p:sp>
        <p:nvSpPr>
          <p:cNvPr id="9" name="TextBox 8">
            <a:extLst>
              <a:ext uri="{FF2B5EF4-FFF2-40B4-BE49-F238E27FC236}">
                <a16:creationId xmlns:a16="http://schemas.microsoft.com/office/drawing/2014/main" id="{82D43420-F024-5091-C5F1-4981028C227C}"/>
              </a:ext>
            </a:extLst>
          </p:cNvPr>
          <p:cNvSpPr txBox="1"/>
          <p:nvPr/>
        </p:nvSpPr>
        <p:spPr>
          <a:xfrm>
            <a:off x="927762" y="3631513"/>
            <a:ext cx="1483868" cy="523220"/>
          </a:xfrm>
          <a:prstGeom prst="rect">
            <a:avLst/>
          </a:prstGeom>
          <a:noFill/>
        </p:spPr>
        <p:txBody>
          <a:bodyPr wrap="none" rtlCol="0">
            <a:spAutoFit/>
          </a:bodyPr>
          <a:lstStyle/>
          <a:p>
            <a:r>
              <a:rPr lang="en-US" sz="2800" b="1" dirty="0">
                <a:solidFill>
                  <a:schemeClr val="accent2">
                    <a:lumMod val="75000"/>
                  </a:schemeClr>
                </a:solidFill>
              </a:rPr>
              <a:t>Upstairs </a:t>
            </a:r>
          </a:p>
        </p:txBody>
      </p:sp>
      <p:sp>
        <p:nvSpPr>
          <p:cNvPr id="10" name="TextBox 9">
            <a:extLst>
              <a:ext uri="{FF2B5EF4-FFF2-40B4-BE49-F238E27FC236}">
                <a16:creationId xmlns:a16="http://schemas.microsoft.com/office/drawing/2014/main" id="{5C35FFB8-1D3A-760A-CB39-F03DA4DAA2A8}"/>
              </a:ext>
            </a:extLst>
          </p:cNvPr>
          <p:cNvSpPr txBox="1"/>
          <p:nvPr/>
        </p:nvSpPr>
        <p:spPr>
          <a:xfrm>
            <a:off x="927762" y="4294227"/>
            <a:ext cx="954107" cy="523220"/>
          </a:xfrm>
          <a:prstGeom prst="rect">
            <a:avLst/>
          </a:prstGeom>
          <a:noFill/>
        </p:spPr>
        <p:txBody>
          <a:bodyPr wrap="none" rtlCol="0">
            <a:spAutoFit/>
          </a:bodyPr>
          <a:lstStyle/>
          <a:p>
            <a:r>
              <a:rPr lang="en-US" sz="2800" b="1" dirty="0">
                <a:solidFill>
                  <a:schemeClr val="accent2">
                    <a:lumMod val="75000"/>
                  </a:schemeClr>
                </a:solidFill>
              </a:rPr>
              <a:t>Airy  </a:t>
            </a:r>
          </a:p>
        </p:txBody>
      </p:sp>
      <p:sp>
        <p:nvSpPr>
          <p:cNvPr id="11" name="TextBox 10">
            <a:extLst>
              <a:ext uri="{FF2B5EF4-FFF2-40B4-BE49-F238E27FC236}">
                <a16:creationId xmlns:a16="http://schemas.microsoft.com/office/drawing/2014/main" id="{5F519941-C037-0442-3886-6AD353099531}"/>
              </a:ext>
            </a:extLst>
          </p:cNvPr>
          <p:cNvSpPr txBox="1"/>
          <p:nvPr/>
        </p:nvSpPr>
        <p:spPr>
          <a:xfrm>
            <a:off x="927763" y="4962192"/>
            <a:ext cx="1591974" cy="523220"/>
          </a:xfrm>
          <a:prstGeom prst="rect">
            <a:avLst/>
          </a:prstGeom>
          <a:noFill/>
        </p:spPr>
        <p:txBody>
          <a:bodyPr wrap="none" rtlCol="0">
            <a:spAutoFit/>
          </a:bodyPr>
          <a:lstStyle/>
          <a:p>
            <a:r>
              <a:rPr lang="en-US" sz="2800" b="1" dirty="0">
                <a:solidFill>
                  <a:schemeClr val="accent2">
                    <a:lumMod val="75000"/>
                  </a:schemeClr>
                </a:solidFill>
              </a:rPr>
              <a:t>Shutters  </a:t>
            </a:r>
          </a:p>
        </p:txBody>
      </p:sp>
      <p:sp>
        <p:nvSpPr>
          <p:cNvPr id="12" name="TextBox 11">
            <a:extLst>
              <a:ext uri="{FF2B5EF4-FFF2-40B4-BE49-F238E27FC236}">
                <a16:creationId xmlns:a16="http://schemas.microsoft.com/office/drawing/2014/main" id="{B747F30D-0780-6FEE-3095-0CCFCC8A30D4}"/>
              </a:ext>
            </a:extLst>
          </p:cNvPr>
          <p:cNvSpPr txBox="1"/>
          <p:nvPr/>
        </p:nvSpPr>
        <p:spPr>
          <a:xfrm>
            <a:off x="927763" y="5624906"/>
            <a:ext cx="948593" cy="523220"/>
          </a:xfrm>
          <a:prstGeom prst="rect">
            <a:avLst/>
          </a:prstGeom>
          <a:noFill/>
        </p:spPr>
        <p:txBody>
          <a:bodyPr wrap="none" rtlCol="0">
            <a:spAutoFit/>
          </a:bodyPr>
          <a:lstStyle/>
          <a:p>
            <a:r>
              <a:rPr lang="en-US" sz="2800" b="1" dirty="0">
                <a:solidFill>
                  <a:schemeClr val="accent2">
                    <a:lumMod val="75000"/>
                  </a:schemeClr>
                </a:solidFill>
              </a:rPr>
              <a:t>Patio</a:t>
            </a:r>
          </a:p>
        </p:txBody>
      </p:sp>
      <p:pic>
        <p:nvPicPr>
          <p:cNvPr id="5" name="Audio 4">
            <a:hlinkClick r:id="" action="ppaction://media"/>
            <a:extLst>
              <a:ext uri="{FF2B5EF4-FFF2-40B4-BE49-F238E27FC236}">
                <a16:creationId xmlns:a16="http://schemas.microsoft.com/office/drawing/2014/main" id="{C07C8B88-2B3E-DA2D-A759-807175A57A84}"/>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52369567"/>
      </p:ext>
    </p:extLst>
  </p:cSld>
  <p:clrMapOvr>
    <a:masterClrMapping/>
  </p:clrMapOvr>
  <mc:AlternateContent xmlns:mc="http://schemas.openxmlformats.org/markup-compatibility/2006" xmlns:p14="http://schemas.microsoft.com/office/powerpoint/2010/main">
    <mc:Choice Requires="p14">
      <p:transition spd="slow" p14:dur="2000" advTm="71248"/>
    </mc:Choice>
    <mc:Fallback xmlns="">
      <p:transition spd="slow" advTm="7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fade">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fade">
                                      <p:cBhvr>
                                        <p:cTn id="41" dur="500"/>
                                        <p:tgtEl>
                                          <p:spTgt spid="1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Effect transition="in" filter="fade">
                                      <p:cBhvr>
                                        <p:cTn id="4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74C1D-E4DC-203F-AABD-AF37875525B0}"/>
              </a:ext>
            </a:extLst>
          </p:cNvPr>
          <p:cNvSpPr>
            <a:spLocks noGrp="1"/>
          </p:cNvSpPr>
          <p:nvPr>
            <p:ph idx="1"/>
          </p:nvPr>
        </p:nvSpPr>
        <p:spPr>
          <a:xfrm>
            <a:off x="838200" y="463826"/>
            <a:ext cx="10515600" cy="5713137"/>
          </a:xfrm>
        </p:spPr>
        <p:txBody>
          <a:bodyPr>
            <a:normAutofit/>
          </a:bodyPr>
          <a:lstStyle/>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r>
              <a:rPr lang="en-US" sz="4000" b="1" dirty="0">
                <a:solidFill>
                  <a:schemeClr val="accent6">
                    <a:lumMod val="50000"/>
                  </a:schemeClr>
                </a:solidFill>
              </a:rPr>
              <a:t>{</a:t>
            </a:r>
            <a:r>
              <a:rPr lang="en-US" sz="4000" b="1" dirty="0">
                <a:solidFill>
                  <a:schemeClr val="accent2">
                    <a:lumMod val="75000"/>
                  </a:schemeClr>
                </a:solidFill>
              </a:rPr>
              <a:t>{ </a:t>
            </a:r>
            <a:r>
              <a:rPr lang="en-US" sz="4000" b="1" dirty="0">
                <a:solidFill>
                  <a:schemeClr val="accent6">
                    <a:lumMod val="50000"/>
                  </a:schemeClr>
                </a:solidFill>
              </a:rPr>
              <a:t>Thank You </a:t>
            </a:r>
            <a:r>
              <a:rPr lang="en-US" sz="4000" b="1" dirty="0">
                <a:solidFill>
                  <a:schemeClr val="accent2">
                    <a:lumMod val="75000"/>
                  </a:schemeClr>
                </a:solidFill>
              </a:rPr>
              <a:t>}</a:t>
            </a:r>
            <a:r>
              <a:rPr lang="en-US" sz="4000" b="1" dirty="0">
                <a:solidFill>
                  <a:schemeClr val="accent6">
                    <a:lumMod val="50000"/>
                  </a:schemeClr>
                </a:solidFill>
              </a:rPr>
              <a:t>}</a:t>
            </a:r>
          </a:p>
        </p:txBody>
      </p:sp>
      <p:pic>
        <p:nvPicPr>
          <p:cNvPr id="2" name="Audio 1">
            <a:hlinkClick r:id="" action="ppaction://media"/>
            <a:extLst>
              <a:ext uri="{FF2B5EF4-FFF2-40B4-BE49-F238E27FC236}">
                <a16:creationId xmlns:a16="http://schemas.microsoft.com/office/drawing/2014/main" id="{19F6D452-33DB-E85E-1243-99AE4D0C9482}"/>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8512725"/>
      </p:ext>
    </p:extLst>
  </p:cSld>
  <p:clrMapOvr>
    <a:masterClrMapping/>
  </p:clrMapOvr>
  <mc:AlternateContent xmlns:mc="http://schemas.openxmlformats.org/markup-compatibility/2006" xmlns:p14="http://schemas.microsoft.com/office/powerpoint/2010/main">
    <mc:Choice Requires="p14">
      <p:transition spd="slow" p14:dur="2000" advTm="5609"/>
    </mc:Choice>
    <mc:Fallback xmlns="">
      <p:transition spd="slow" advTm="5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268CF3-3CB3-4345-862E-054240F4F548}"/>
              </a:ext>
            </a:extLst>
          </p:cNvPr>
          <p:cNvSpPr>
            <a:spLocks noGrp="1"/>
          </p:cNvSpPr>
          <p:nvPr>
            <p:ph idx="1"/>
          </p:nvPr>
        </p:nvSpPr>
        <p:spPr>
          <a:xfrm>
            <a:off x="238539" y="225286"/>
            <a:ext cx="11675165" cy="6347791"/>
          </a:xfrm>
        </p:spPr>
        <p:txBody>
          <a:bodyPr/>
          <a:lstStyle/>
          <a:p>
            <a:pPr marL="0" indent="0">
              <a:buNone/>
            </a:pPr>
            <a:r>
              <a:rPr lang="en-US" b="1" dirty="0">
                <a:solidFill>
                  <a:schemeClr val="accent6">
                    <a:lumMod val="75000"/>
                  </a:schemeClr>
                </a:solidFill>
              </a:rPr>
              <a:t>Read the questions, and match each question with its answers.</a:t>
            </a:r>
          </a:p>
          <a:p>
            <a:pPr marL="0" indent="0">
              <a:buNone/>
            </a:pPr>
            <a:endParaRPr lang="en-US" dirty="0"/>
          </a:p>
        </p:txBody>
      </p:sp>
      <p:pic>
        <p:nvPicPr>
          <p:cNvPr id="5" name="Picture 4">
            <a:extLst>
              <a:ext uri="{FF2B5EF4-FFF2-40B4-BE49-F238E27FC236}">
                <a16:creationId xmlns:a16="http://schemas.microsoft.com/office/drawing/2014/main" id="{C69B1BA7-CAF0-4B85-7879-2A05D2B1A24C}"/>
              </a:ext>
            </a:extLst>
          </p:cNvPr>
          <p:cNvPicPr>
            <a:picLocks noChangeAspect="1"/>
          </p:cNvPicPr>
          <p:nvPr/>
        </p:nvPicPr>
        <p:blipFill>
          <a:blip r:embed="rId5"/>
          <a:stretch>
            <a:fillRect/>
          </a:stretch>
        </p:blipFill>
        <p:spPr>
          <a:xfrm>
            <a:off x="238539" y="894376"/>
            <a:ext cx="5363488" cy="5388604"/>
          </a:xfrm>
          <a:prstGeom prst="rect">
            <a:avLst/>
          </a:prstGeom>
        </p:spPr>
      </p:pic>
      <p:pic>
        <p:nvPicPr>
          <p:cNvPr id="9" name="Picture 8">
            <a:extLst>
              <a:ext uri="{FF2B5EF4-FFF2-40B4-BE49-F238E27FC236}">
                <a16:creationId xmlns:a16="http://schemas.microsoft.com/office/drawing/2014/main" id="{ECB6DDD9-56B5-DFE2-EEBC-4324D9564189}"/>
              </a:ext>
            </a:extLst>
          </p:cNvPr>
          <p:cNvPicPr>
            <a:picLocks noChangeAspect="1"/>
          </p:cNvPicPr>
          <p:nvPr/>
        </p:nvPicPr>
        <p:blipFill>
          <a:blip r:embed="rId6"/>
          <a:stretch>
            <a:fillRect/>
          </a:stretch>
        </p:blipFill>
        <p:spPr>
          <a:xfrm>
            <a:off x="6076121" y="894376"/>
            <a:ext cx="5717279" cy="5665304"/>
          </a:xfrm>
          <a:prstGeom prst="rect">
            <a:avLst/>
          </a:prstGeom>
        </p:spPr>
      </p:pic>
      <p:sp>
        <p:nvSpPr>
          <p:cNvPr id="10" name="TextBox 9">
            <a:extLst>
              <a:ext uri="{FF2B5EF4-FFF2-40B4-BE49-F238E27FC236}">
                <a16:creationId xmlns:a16="http://schemas.microsoft.com/office/drawing/2014/main" id="{607E3E10-2BAB-A7EB-4ABB-52E5A152541E}"/>
              </a:ext>
            </a:extLst>
          </p:cNvPr>
          <p:cNvSpPr txBox="1"/>
          <p:nvPr/>
        </p:nvSpPr>
        <p:spPr>
          <a:xfrm>
            <a:off x="6414051" y="1331698"/>
            <a:ext cx="301686" cy="369332"/>
          </a:xfrm>
          <a:prstGeom prst="rect">
            <a:avLst/>
          </a:prstGeom>
          <a:noFill/>
        </p:spPr>
        <p:txBody>
          <a:bodyPr wrap="none" rtlCol="0">
            <a:spAutoFit/>
          </a:bodyPr>
          <a:lstStyle/>
          <a:p>
            <a:r>
              <a:rPr lang="en-US" b="1" dirty="0">
                <a:solidFill>
                  <a:schemeClr val="accent2">
                    <a:lumMod val="75000"/>
                  </a:schemeClr>
                </a:solidFill>
              </a:rPr>
              <a:t>1</a:t>
            </a:r>
          </a:p>
        </p:txBody>
      </p:sp>
      <p:sp>
        <p:nvSpPr>
          <p:cNvPr id="11" name="TextBox 10">
            <a:extLst>
              <a:ext uri="{FF2B5EF4-FFF2-40B4-BE49-F238E27FC236}">
                <a16:creationId xmlns:a16="http://schemas.microsoft.com/office/drawing/2014/main" id="{E206EACF-649B-7D4A-1A21-6314E8ED62B5}"/>
              </a:ext>
            </a:extLst>
          </p:cNvPr>
          <p:cNvSpPr txBox="1"/>
          <p:nvPr/>
        </p:nvSpPr>
        <p:spPr>
          <a:xfrm>
            <a:off x="6371179" y="6098314"/>
            <a:ext cx="301686" cy="369332"/>
          </a:xfrm>
          <a:prstGeom prst="rect">
            <a:avLst/>
          </a:prstGeom>
          <a:noFill/>
        </p:spPr>
        <p:txBody>
          <a:bodyPr wrap="none" rtlCol="0">
            <a:spAutoFit/>
          </a:bodyPr>
          <a:lstStyle/>
          <a:p>
            <a:r>
              <a:rPr lang="en-US" b="1" dirty="0">
                <a:solidFill>
                  <a:schemeClr val="accent2">
                    <a:lumMod val="75000"/>
                  </a:schemeClr>
                </a:solidFill>
              </a:rPr>
              <a:t>1</a:t>
            </a:r>
          </a:p>
        </p:txBody>
      </p:sp>
      <p:sp>
        <p:nvSpPr>
          <p:cNvPr id="12" name="TextBox 11">
            <a:extLst>
              <a:ext uri="{FF2B5EF4-FFF2-40B4-BE49-F238E27FC236}">
                <a16:creationId xmlns:a16="http://schemas.microsoft.com/office/drawing/2014/main" id="{C47D0B9F-8A4A-A578-4882-5EB1F7241699}"/>
              </a:ext>
            </a:extLst>
          </p:cNvPr>
          <p:cNvSpPr txBox="1"/>
          <p:nvPr/>
        </p:nvSpPr>
        <p:spPr>
          <a:xfrm>
            <a:off x="6414051" y="913100"/>
            <a:ext cx="301686" cy="369332"/>
          </a:xfrm>
          <a:prstGeom prst="rect">
            <a:avLst/>
          </a:prstGeom>
          <a:noFill/>
        </p:spPr>
        <p:txBody>
          <a:bodyPr wrap="none" rtlCol="0">
            <a:spAutoFit/>
          </a:bodyPr>
          <a:lstStyle/>
          <a:p>
            <a:r>
              <a:rPr lang="en-US" b="1" dirty="0">
                <a:solidFill>
                  <a:schemeClr val="accent2">
                    <a:lumMod val="75000"/>
                  </a:schemeClr>
                </a:solidFill>
              </a:rPr>
              <a:t>2</a:t>
            </a:r>
          </a:p>
        </p:txBody>
      </p:sp>
      <p:sp>
        <p:nvSpPr>
          <p:cNvPr id="13" name="TextBox 12">
            <a:extLst>
              <a:ext uri="{FF2B5EF4-FFF2-40B4-BE49-F238E27FC236}">
                <a16:creationId xmlns:a16="http://schemas.microsoft.com/office/drawing/2014/main" id="{7B877007-F17A-6067-8690-A88D467A555F}"/>
              </a:ext>
            </a:extLst>
          </p:cNvPr>
          <p:cNvSpPr txBox="1"/>
          <p:nvPr/>
        </p:nvSpPr>
        <p:spPr>
          <a:xfrm>
            <a:off x="6414051" y="4942916"/>
            <a:ext cx="301686" cy="369332"/>
          </a:xfrm>
          <a:prstGeom prst="rect">
            <a:avLst/>
          </a:prstGeom>
          <a:noFill/>
        </p:spPr>
        <p:txBody>
          <a:bodyPr wrap="none" rtlCol="0">
            <a:spAutoFit/>
          </a:bodyPr>
          <a:lstStyle/>
          <a:p>
            <a:r>
              <a:rPr lang="en-US" b="1" dirty="0">
                <a:solidFill>
                  <a:schemeClr val="accent2">
                    <a:lumMod val="75000"/>
                  </a:schemeClr>
                </a:solidFill>
              </a:rPr>
              <a:t>2</a:t>
            </a:r>
          </a:p>
        </p:txBody>
      </p:sp>
      <p:sp>
        <p:nvSpPr>
          <p:cNvPr id="14" name="TextBox 13">
            <a:extLst>
              <a:ext uri="{FF2B5EF4-FFF2-40B4-BE49-F238E27FC236}">
                <a16:creationId xmlns:a16="http://schemas.microsoft.com/office/drawing/2014/main" id="{96059FA3-5B93-21A7-A33A-A12AABDCC99B}"/>
              </a:ext>
            </a:extLst>
          </p:cNvPr>
          <p:cNvSpPr txBox="1"/>
          <p:nvPr/>
        </p:nvSpPr>
        <p:spPr>
          <a:xfrm>
            <a:off x="6414051" y="2544337"/>
            <a:ext cx="301686" cy="369332"/>
          </a:xfrm>
          <a:prstGeom prst="rect">
            <a:avLst/>
          </a:prstGeom>
          <a:noFill/>
        </p:spPr>
        <p:txBody>
          <a:bodyPr wrap="none" rtlCol="0">
            <a:spAutoFit/>
          </a:bodyPr>
          <a:lstStyle/>
          <a:p>
            <a:r>
              <a:rPr lang="en-US" b="1" dirty="0">
                <a:solidFill>
                  <a:schemeClr val="accent2">
                    <a:lumMod val="75000"/>
                  </a:schemeClr>
                </a:solidFill>
              </a:rPr>
              <a:t>3</a:t>
            </a:r>
          </a:p>
        </p:txBody>
      </p:sp>
      <p:sp>
        <p:nvSpPr>
          <p:cNvPr id="15" name="TextBox 14">
            <a:extLst>
              <a:ext uri="{FF2B5EF4-FFF2-40B4-BE49-F238E27FC236}">
                <a16:creationId xmlns:a16="http://schemas.microsoft.com/office/drawing/2014/main" id="{C0F2BFF1-DB77-A597-55D9-DA2B5357FFBE}"/>
              </a:ext>
            </a:extLst>
          </p:cNvPr>
          <p:cNvSpPr txBox="1"/>
          <p:nvPr/>
        </p:nvSpPr>
        <p:spPr>
          <a:xfrm>
            <a:off x="6414051" y="3735048"/>
            <a:ext cx="301686" cy="369332"/>
          </a:xfrm>
          <a:prstGeom prst="rect">
            <a:avLst/>
          </a:prstGeom>
          <a:noFill/>
        </p:spPr>
        <p:txBody>
          <a:bodyPr wrap="none" rtlCol="0">
            <a:spAutoFit/>
          </a:bodyPr>
          <a:lstStyle/>
          <a:p>
            <a:r>
              <a:rPr lang="en-US" b="1" dirty="0">
                <a:solidFill>
                  <a:schemeClr val="accent2">
                    <a:lumMod val="75000"/>
                  </a:schemeClr>
                </a:solidFill>
              </a:rPr>
              <a:t>3</a:t>
            </a:r>
          </a:p>
        </p:txBody>
      </p:sp>
      <p:sp>
        <p:nvSpPr>
          <p:cNvPr id="16" name="TextBox 15">
            <a:extLst>
              <a:ext uri="{FF2B5EF4-FFF2-40B4-BE49-F238E27FC236}">
                <a16:creationId xmlns:a16="http://schemas.microsoft.com/office/drawing/2014/main" id="{B8BCC51F-AEFB-C536-80DA-DDE7E5BB8F78}"/>
              </a:ext>
            </a:extLst>
          </p:cNvPr>
          <p:cNvSpPr txBox="1"/>
          <p:nvPr/>
        </p:nvSpPr>
        <p:spPr>
          <a:xfrm>
            <a:off x="6410936" y="2120968"/>
            <a:ext cx="301686" cy="369332"/>
          </a:xfrm>
          <a:prstGeom prst="rect">
            <a:avLst/>
          </a:prstGeom>
          <a:noFill/>
        </p:spPr>
        <p:txBody>
          <a:bodyPr wrap="none" rtlCol="0">
            <a:spAutoFit/>
          </a:bodyPr>
          <a:lstStyle/>
          <a:p>
            <a:r>
              <a:rPr lang="en-US" b="1" dirty="0">
                <a:solidFill>
                  <a:schemeClr val="accent2">
                    <a:lumMod val="75000"/>
                  </a:schemeClr>
                </a:solidFill>
              </a:rPr>
              <a:t>4</a:t>
            </a:r>
          </a:p>
        </p:txBody>
      </p:sp>
      <p:sp>
        <p:nvSpPr>
          <p:cNvPr id="17" name="TextBox 16">
            <a:extLst>
              <a:ext uri="{FF2B5EF4-FFF2-40B4-BE49-F238E27FC236}">
                <a16:creationId xmlns:a16="http://schemas.microsoft.com/office/drawing/2014/main" id="{04E6378F-6795-8A3C-9127-8A6E05108ACD}"/>
              </a:ext>
            </a:extLst>
          </p:cNvPr>
          <p:cNvSpPr txBox="1"/>
          <p:nvPr/>
        </p:nvSpPr>
        <p:spPr>
          <a:xfrm>
            <a:off x="6417958" y="4174098"/>
            <a:ext cx="301686" cy="369332"/>
          </a:xfrm>
          <a:prstGeom prst="rect">
            <a:avLst/>
          </a:prstGeom>
          <a:noFill/>
        </p:spPr>
        <p:txBody>
          <a:bodyPr wrap="none" rtlCol="0">
            <a:spAutoFit/>
          </a:bodyPr>
          <a:lstStyle/>
          <a:p>
            <a:r>
              <a:rPr lang="en-US" b="1" dirty="0">
                <a:solidFill>
                  <a:schemeClr val="accent2">
                    <a:lumMod val="75000"/>
                  </a:schemeClr>
                </a:solidFill>
              </a:rPr>
              <a:t>4</a:t>
            </a:r>
          </a:p>
        </p:txBody>
      </p:sp>
      <p:sp>
        <p:nvSpPr>
          <p:cNvPr id="18" name="TextBox 17">
            <a:extLst>
              <a:ext uri="{FF2B5EF4-FFF2-40B4-BE49-F238E27FC236}">
                <a16:creationId xmlns:a16="http://schemas.microsoft.com/office/drawing/2014/main" id="{14C76E83-4DFC-175E-164F-86A8A746D1C1}"/>
              </a:ext>
            </a:extLst>
          </p:cNvPr>
          <p:cNvSpPr txBox="1"/>
          <p:nvPr/>
        </p:nvSpPr>
        <p:spPr>
          <a:xfrm>
            <a:off x="6410936" y="2966230"/>
            <a:ext cx="301686" cy="369332"/>
          </a:xfrm>
          <a:prstGeom prst="rect">
            <a:avLst/>
          </a:prstGeom>
          <a:noFill/>
        </p:spPr>
        <p:txBody>
          <a:bodyPr wrap="none" rtlCol="0">
            <a:spAutoFit/>
          </a:bodyPr>
          <a:lstStyle/>
          <a:p>
            <a:r>
              <a:rPr lang="en-US" b="1" dirty="0">
                <a:solidFill>
                  <a:schemeClr val="accent2">
                    <a:lumMod val="75000"/>
                  </a:schemeClr>
                </a:solidFill>
              </a:rPr>
              <a:t>5</a:t>
            </a:r>
          </a:p>
        </p:txBody>
      </p:sp>
      <p:sp>
        <p:nvSpPr>
          <p:cNvPr id="19" name="TextBox 18">
            <a:extLst>
              <a:ext uri="{FF2B5EF4-FFF2-40B4-BE49-F238E27FC236}">
                <a16:creationId xmlns:a16="http://schemas.microsoft.com/office/drawing/2014/main" id="{62FDB30E-07C3-0670-AD74-00AD52D245DC}"/>
              </a:ext>
            </a:extLst>
          </p:cNvPr>
          <p:cNvSpPr txBox="1"/>
          <p:nvPr/>
        </p:nvSpPr>
        <p:spPr>
          <a:xfrm>
            <a:off x="6410936" y="5364809"/>
            <a:ext cx="301686" cy="369332"/>
          </a:xfrm>
          <a:prstGeom prst="rect">
            <a:avLst/>
          </a:prstGeom>
          <a:noFill/>
        </p:spPr>
        <p:txBody>
          <a:bodyPr wrap="none" rtlCol="0">
            <a:spAutoFit/>
          </a:bodyPr>
          <a:lstStyle/>
          <a:p>
            <a:r>
              <a:rPr lang="en-US" b="1" dirty="0">
                <a:solidFill>
                  <a:schemeClr val="accent2">
                    <a:lumMod val="75000"/>
                  </a:schemeClr>
                </a:solidFill>
              </a:rPr>
              <a:t>5</a:t>
            </a:r>
          </a:p>
        </p:txBody>
      </p:sp>
      <p:pic>
        <p:nvPicPr>
          <p:cNvPr id="4" name="Audio 3">
            <a:hlinkClick r:id="" action="ppaction://media"/>
            <a:extLst>
              <a:ext uri="{FF2B5EF4-FFF2-40B4-BE49-F238E27FC236}">
                <a16:creationId xmlns:a16="http://schemas.microsoft.com/office/drawing/2014/main" id="{FCF5B9F0-6995-74F4-07F2-84D089E309B7}"/>
              </a:ext>
            </a:extLst>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32234951"/>
      </p:ext>
    </p:extLst>
  </p:cSld>
  <p:clrMapOvr>
    <a:masterClrMapping/>
  </p:clrMapOvr>
  <mc:AlternateContent xmlns:mc="http://schemas.openxmlformats.org/markup-compatibility/2006" xmlns:p14="http://schemas.microsoft.com/office/powerpoint/2010/main">
    <mc:Choice Requires="p14">
      <p:transition spd="slow" p14:dur="2000" advTm="150247"/>
    </mc:Choice>
    <mc:Fallback xmlns="">
      <p:transition spd="slow" advTm="150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ED475F-50AF-9B43-F681-E1A5BCC52828}"/>
              </a:ext>
            </a:extLst>
          </p:cNvPr>
          <p:cNvSpPr>
            <a:spLocks noGrp="1"/>
          </p:cNvSpPr>
          <p:nvPr>
            <p:ph idx="1"/>
          </p:nvPr>
        </p:nvSpPr>
        <p:spPr>
          <a:xfrm>
            <a:off x="304800" y="344557"/>
            <a:ext cx="11502887" cy="6294782"/>
          </a:xfrm>
        </p:spPr>
        <p:txBody>
          <a:bodyPr/>
          <a:lstStyle/>
          <a:p>
            <a:pPr marL="0" indent="0">
              <a:buNone/>
            </a:pPr>
            <a:r>
              <a:rPr lang="en-US" sz="2400" b="1" dirty="0">
                <a:solidFill>
                  <a:schemeClr val="accent6">
                    <a:lumMod val="75000"/>
                  </a:schemeClr>
                </a:solidFill>
              </a:rPr>
              <a:t>In questions 1-4 , </a:t>
            </a:r>
          </a:p>
          <a:p>
            <a:pPr marL="0" indent="0">
              <a:buNone/>
            </a:pPr>
            <a:r>
              <a:rPr lang="en-US" sz="2400" b="1" dirty="0"/>
              <a:t>1. </a:t>
            </a:r>
            <a:r>
              <a:rPr lang="en-US" sz="2400" dirty="0"/>
              <a:t>what tense is the verb in the if clause?</a:t>
            </a:r>
          </a:p>
          <a:p>
            <a:pPr marL="0" indent="0">
              <a:buNone/>
            </a:pPr>
            <a:r>
              <a:rPr lang="en-US" sz="2400" b="1" dirty="0"/>
              <a:t>2. </a:t>
            </a:r>
            <a:r>
              <a:rPr lang="en-US" sz="2400" dirty="0"/>
              <a:t>What tense is the other verb?</a:t>
            </a:r>
          </a:p>
          <a:p>
            <a:pPr marL="0" indent="0">
              <a:buNone/>
            </a:pPr>
            <a:r>
              <a:rPr lang="en-US" sz="2400" b="1" dirty="0"/>
              <a:t>3. </a:t>
            </a:r>
            <a:r>
              <a:rPr lang="en-US" sz="2400" dirty="0"/>
              <a:t>How is question 5 different?</a:t>
            </a:r>
          </a:p>
          <a:p>
            <a:pPr marL="0" indent="0">
              <a:buNone/>
            </a:pPr>
            <a:r>
              <a:rPr lang="en-US" sz="2400" b="1" dirty="0"/>
              <a:t>4. </a:t>
            </a:r>
            <a:r>
              <a:rPr lang="en-US" sz="2400" dirty="0"/>
              <a:t>Do the questions refer to real or </a:t>
            </a:r>
          </a:p>
          <a:p>
            <a:pPr marL="0" indent="0">
              <a:buNone/>
            </a:pPr>
            <a:r>
              <a:rPr lang="en-US" sz="2400" dirty="0"/>
              <a:t>imaginary situations?</a:t>
            </a:r>
          </a:p>
          <a:p>
            <a:pPr marL="0" indent="0">
              <a:buNone/>
            </a:pPr>
            <a:endParaRPr lang="en-US" sz="2400" dirty="0"/>
          </a:p>
          <a:p>
            <a:pPr marL="0" indent="0">
              <a:buNone/>
            </a:pPr>
            <a:endParaRPr lang="en-US" sz="2400" dirty="0"/>
          </a:p>
          <a:p>
            <a:pPr marL="0" indent="0">
              <a:buNone/>
            </a:pPr>
            <a:r>
              <a:rPr lang="en-US" sz="2400" b="1" dirty="0">
                <a:solidFill>
                  <a:schemeClr val="accent2">
                    <a:lumMod val="75000"/>
                  </a:schemeClr>
                </a:solidFill>
              </a:rPr>
              <a:t>1. The past tense.</a:t>
            </a:r>
          </a:p>
          <a:p>
            <a:pPr marL="0" indent="0">
              <a:buNone/>
            </a:pPr>
            <a:r>
              <a:rPr lang="en-US" sz="2400" b="1" dirty="0">
                <a:solidFill>
                  <a:schemeClr val="accent2">
                    <a:lumMod val="75000"/>
                  </a:schemeClr>
                </a:solidFill>
              </a:rPr>
              <a:t>2. The conditional form (would + infinitive).</a:t>
            </a:r>
          </a:p>
          <a:p>
            <a:pPr marL="0" indent="0">
              <a:buNone/>
            </a:pPr>
            <a:r>
              <a:rPr lang="en-US" sz="2400" b="1" dirty="0">
                <a:solidFill>
                  <a:schemeClr val="accent2">
                    <a:lumMod val="75000"/>
                  </a:schemeClr>
                </a:solidFill>
              </a:rPr>
              <a:t>3. There is no if-clause.</a:t>
            </a:r>
          </a:p>
          <a:p>
            <a:pPr marL="0" indent="0">
              <a:buNone/>
            </a:pPr>
            <a:r>
              <a:rPr lang="en-US" sz="2400" b="1" dirty="0">
                <a:solidFill>
                  <a:schemeClr val="accent2">
                    <a:lumMod val="75000"/>
                  </a:schemeClr>
                </a:solidFill>
              </a:rPr>
              <a:t>4. Imaginary situations.</a:t>
            </a:r>
          </a:p>
          <a:p>
            <a:pPr marL="0" indent="0">
              <a:buNone/>
            </a:pPr>
            <a:endParaRPr lang="en-US" sz="2400" b="1" dirty="0">
              <a:solidFill>
                <a:schemeClr val="accent2">
                  <a:lumMod val="75000"/>
                </a:schemeClr>
              </a:solidFill>
            </a:endParaRPr>
          </a:p>
          <a:p>
            <a:pPr marL="0" indent="0">
              <a:buNone/>
            </a:pPr>
            <a:endParaRPr lang="en-US" dirty="0"/>
          </a:p>
        </p:txBody>
      </p:sp>
      <p:pic>
        <p:nvPicPr>
          <p:cNvPr id="4" name="Picture 3">
            <a:extLst>
              <a:ext uri="{FF2B5EF4-FFF2-40B4-BE49-F238E27FC236}">
                <a16:creationId xmlns:a16="http://schemas.microsoft.com/office/drawing/2014/main" id="{473A07F0-D8DA-A58E-57D8-EFB23A83872A}"/>
              </a:ext>
            </a:extLst>
          </p:cNvPr>
          <p:cNvPicPr>
            <a:picLocks noChangeAspect="1"/>
          </p:cNvPicPr>
          <p:nvPr/>
        </p:nvPicPr>
        <p:blipFill>
          <a:blip r:embed="rId5"/>
          <a:stretch>
            <a:fillRect/>
          </a:stretch>
        </p:blipFill>
        <p:spPr>
          <a:xfrm>
            <a:off x="6523712" y="581501"/>
            <a:ext cx="5363488" cy="5388604"/>
          </a:xfrm>
          <a:prstGeom prst="rect">
            <a:avLst/>
          </a:prstGeom>
        </p:spPr>
      </p:pic>
      <p:pic>
        <p:nvPicPr>
          <p:cNvPr id="6" name="Audio 5">
            <a:hlinkClick r:id="" action="ppaction://media"/>
            <a:extLst>
              <a:ext uri="{FF2B5EF4-FFF2-40B4-BE49-F238E27FC236}">
                <a16:creationId xmlns:a16="http://schemas.microsoft.com/office/drawing/2014/main" id="{6D405344-175E-77B7-D7DC-1696CF353BA3}"/>
              </a:ext>
            </a:extLst>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35242941"/>
      </p:ext>
    </p:extLst>
  </p:cSld>
  <p:clrMapOvr>
    <a:masterClrMapping/>
  </p:clrMapOvr>
  <mc:AlternateContent xmlns:mc="http://schemas.openxmlformats.org/markup-compatibility/2006" xmlns:p14="http://schemas.microsoft.com/office/powerpoint/2010/main">
    <mc:Choice Requires="p14">
      <p:transition spd="slow" p14:dur="2000" advTm="91148"/>
    </mc:Choice>
    <mc:Fallback xmlns="">
      <p:transition spd="slow" advTm="91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Effect transition="in" filter="fade">
                                      <p:cBhvr>
                                        <p:cTn id="11" dur="1000"/>
                                        <p:tgtEl>
                                          <p:spTgt spid="3">
                                            <p:txEl>
                                              <p:pRg st="8" end="8"/>
                                            </p:txEl>
                                          </p:spTgt>
                                        </p:tgtEl>
                                      </p:cBhvr>
                                    </p:animEffect>
                                    <p:anim calcmode="lin" valueType="num">
                                      <p:cBhvr>
                                        <p:cTn id="1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fade">
                                      <p:cBhvr>
                                        <p:cTn id="18" dur="1000"/>
                                        <p:tgtEl>
                                          <p:spTgt spid="3">
                                            <p:txEl>
                                              <p:pRg st="9" end="9"/>
                                            </p:txEl>
                                          </p:spTgt>
                                        </p:tgtEl>
                                      </p:cBhvr>
                                    </p:animEffect>
                                    <p:anim calcmode="lin" valueType="num">
                                      <p:cBhvr>
                                        <p:cTn id="1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fade">
                                      <p:cBhvr>
                                        <p:cTn id="25" dur="1000"/>
                                        <p:tgtEl>
                                          <p:spTgt spid="3">
                                            <p:txEl>
                                              <p:pRg st="10" end="10"/>
                                            </p:txEl>
                                          </p:spTgt>
                                        </p:tgtEl>
                                      </p:cBhvr>
                                    </p:animEffect>
                                    <p:anim calcmode="lin" valueType="num">
                                      <p:cBhvr>
                                        <p:cTn id="2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1000"/>
                                        <p:tgtEl>
                                          <p:spTgt spid="3">
                                            <p:txEl>
                                              <p:pRg st="11" end="11"/>
                                            </p:txEl>
                                          </p:spTgt>
                                        </p:tgtEl>
                                      </p:cBhvr>
                                    </p:animEffect>
                                    <p:anim calcmode="lin" valueType="num">
                                      <p:cBhvr>
                                        <p:cTn id="3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FD088C-E813-DAED-5747-064CC2B2413E}"/>
              </a:ext>
            </a:extLst>
          </p:cNvPr>
          <p:cNvSpPr>
            <a:spLocks noGrp="1"/>
          </p:cNvSpPr>
          <p:nvPr>
            <p:ph idx="1"/>
          </p:nvPr>
        </p:nvSpPr>
        <p:spPr>
          <a:xfrm>
            <a:off x="185530" y="145774"/>
            <a:ext cx="11847444" cy="6712226"/>
          </a:xfrm>
        </p:spPr>
        <p:txBody>
          <a:bodyPr>
            <a:normAutofit fontScale="85000" lnSpcReduction="20000"/>
          </a:bodyPr>
          <a:lstStyle/>
          <a:p>
            <a:pPr marL="0" indent="0">
              <a:buNone/>
            </a:pPr>
            <a:r>
              <a:rPr lang="en-US" b="1" dirty="0">
                <a:solidFill>
                  <a:schemeClr val="accent6">
                    <a:lumMod val="75000"/>
                  </a:schemeClr>
                </a:solidFill>
              </a:rPr>
              <a:t>Second Conditional</a:t>
            </a:r>
          </a:p>
          <a:p>
            <a:pPr marL="0" indent="0">
              <a:buNone/>
            </a:pPr>
            <a:endParaRPr lang="en-US" b="1" dirty="0">
              <a:solidFill>
                <a:schemeClr val="accent6">
                  <a:lumMod val="75000"/>
                </a:schemeClr>
              </a:solidFill>
            </a:endParaRPr>
          </a:p>
          <a:p>
            <a:pPr>
              <a:buFont typeface="Wingdings" panose="05000000000000000000" pitchFamily="2" charset="2"/>
              <a:buChar char="Ø"/>
            </a:pPr>
            <a:r>
              <a:rPr lang="en-US" b="1" dirty="0"/>
              <a:t>second conditional sentences: if + past simple, would / wouldn't + infinitive</a:t>
            </a:r>
          </a:p>
          <a:p>
            <a:pPr marL="0" indent="0">
              <a:buNone/>
            </a:pPr>
            <a:r>
              <a:rPr lang="en-US" dirty="0"/>
              <a:t>-If I </a:t>
            </a:r>
            <a:r>
              <a:rPr lang="en-US" b="1" i="1" dirty="0"/>
              <a:t>had</a:t>
            </a:r>
            <a:r>
              <a:rPr lang="en-US" dirty="0"/>
              <a:t> more money, I’</a:t>
            </a:r>
            <a:r>
              <a:rPr lang="en-US" b="1" i="1" dirty="0"/>
              <a:t>d buy </a:t>
            </a:r>
            <a:r>
              <a:rPr lang="en-US" dirty="0"/>
              <a:t>a bigger house.</a:t>
            </a:r>
          </a:p>
          <a:p>
            <a:pPr marL="0" indent="0">
              <a:buNone/>
            </a:pPr>
            <a:r>
              <a:rPr lang="en-US" dirty="0"/>
              <a:t>-If he </a:t>
            </a:r>
            <a:r>
              <a:rPr lang="en-US" b="1" i="1" dirty="0"/>
              <a:t>spoke</a:t>
            </a:r>
            <a:r>
              <a:rPr lang="en-US" dirty="0"/>
              <a:t> English, he </a:t>
            </a:r>
            <a:r>
              <a:rPr lang="en-US" b="1" i="1" dirty="0"/>
              <a:t>could get </a:t>
            </a:r>
            <a:r>
              <a:rPr lang="en-US" dirty="0"/>
              <a:t>a job in a hotel. </a:t>
            </a:r>
          </a:p>
          <a:p>
            <a:pPr marL="0" indent="0">
              <a:buNone/>
            </a:pPr>
            <a:r>
              <a:rPr lang="en-US" dirty="0"/>
              <a:t>-I </a:t>
            </a:r>
            <a:r>
              <a:rPr lang="en-US" b="1" i="1" dirty="0"/>
              <a:t>would</a:t>
            </a:r>
            <a:r>
              <a:rPr lang="en-US" dirty="0"/>
              <a:t> </a:t>
            </a:r>
            <a:r>
              <a:rPr lang="en-US" b="1" i="1" dirty="0"/>
              <a:t>get</a:t>
            </a:r>
            <a:r>
              <a:rPr lang="en-US" dirty="0"/>
              <a:t> on better with my parents if I </a:t>
            </a:r>
            <a:r>
              <a:rPr lang="en-US" b="1" i="1" dirty="0"/>
              <a:t>didn’t live </a:t>
            </a:r>
            <a:r>
              <a:rPr lang="en-US" dirty="0"/>
              <a:t>with them.</a:t>
            </a:r>
          </a:p>
          <a:p>
            <a:pPr marL="0" indent="0">
              <a:buNone/>
            </a:pPr>
            <a:r>
              <a:rPr lang="en-US" dirty="0"/>
              <a:t>-I </a:t>
            </a:r>
            <a:r>
              <a:rPr lang="en-US" b="1" i="1" dirty="0"/>
              <a:t>wouldn’t</a:t>
            </a:r>
            <a:r>
              <a:rPr lang="en-US" dirty="0"/>
              <a:t> </a:t>
            </a:r>
            <a:r>
              <a:rPr lang="en-US" b="1" i="1" dirty="0"/>
              <a:t>do</a:t>
            </a:r>
            <a:r>
              <a:rPr lang="en-US" dirty="0"/>
              <a:t> that job unless they </a:t>
            </a:r>
            <a:r>
              <a:rPr lang="en-US" b="1" i="1" dirty="0"/>
              <a:t>paid</a:t>
            </a:r>
            <a:r>
              <a:rPr lang="en-US" dirty="0"/>
              <a:t> me a really good salary.</a:t>
            </a:r>
          </a:p>
          <a:p>
            <a:pPr marL="0" indent="0">
              <a:buNone/>
            </a:pPr>
            <a:r>
              <a:rPr lang="en-US" dirty="0"/>
              <a:t>-If I </a:t>
            </a:r>
            <a:r>
              <a:rPr lang="en-US" b="1" i="1" dirty="0"/>
              <a:t>were</a:t>
            </a:r>
            <a:r>
              <a:rPr lang="en-US" dirty="0"/>
              <a:t> you, I’</a:t>
            </a:r>
            <a:r>
              <a:rPr lang="en-US" b="1" i="1" dirty="0"/>
              <a:t>d buy </a:t>
            </a:r>
            <a:r>
              <a:rPr lang="en-US" dirty="0"/>
              <a:t>a new computer.</a:t>
            </a:r>
          </a:p>
          <a:p>
            <a:pPr marL="0" indent="0">
              <a:buNone/>
            </a:pPr>
            <a:endParaRPr lang="en-US" sz="2800" dirty="0"/>
          </a:p>
          <a:p>
            <a:pPr>
              <a:buFont typeface="Wingdings" panose="05000000000000000000" pitchFamily="2" charset="2"/>
              <a:buChar char="Ø"/>
            </a:pPr>
            <a:r>
              <a:rPr lang="en-US" sz="2800" dirty="0"/>
              <a:t>Use the second conditional to talk about a hypothetical / imaginary situation in the present or future and its consequence.</a:t>
            </a:r>
          </a:p>
          <a:p>
            <a:pPr marL="0" indent="0">
              <a:buNone/>
            </a:pPr>
            <a:r>
              <a:rPr lang="en-US" sz="2800" b="1" dirty="0">
                <a:solidFill>
                  <a:schemeClr val="accent2">
                    <a:lumMod val="75000"/>
                  </a:schemeClr>
                </a:solidFill>
              </a:rPr>
              <a:t>Compare:</a:t>
            </a:r>
          </a:p>
          <a:p>
            <a:pPr marL="0" indent="0">
              <a:buNone/>
            </a:pPr>
            <a:r>
              <a:rPr lang="en-US" sz="2800" b="1" dirty="0"/>
              <a:t>I don't have much money, so I can’t buy a bigger house (real situation).</a:t>
            </a:r>
          </a:p>
          <a:p>
            <a:pPr marL="0" indent="0">
              <a:buNone/>
            </a:pPr>
            <a:r>
              <a:rPr lang="en-US" sz="2800" b="1" dirty="0"/>
              <a:t>If I had more money, I’d buy a bigger house (hypothetical / imaginary situation).</a:t>
            </a:r>
          </a:p>
          <a:p>
            <a:pPr marL="0" indent="0">
              <a:buNone/>
            </a:pPr>
            <a:endParaRPr lang="en-US" sz="2800" dirty="0"/>
          </a:p>
          <a:p>
            <a:pPr>
              <a:buFont typeface="Wingdings" panose="05000000000000000000" pitchFamily="2" charset="2"/>
              <a:buChar char="Ø"/>
            </a:pPr>
            <a:r>
              <a:rPr lang="en-US" sz="2800" dirty="0"/>
              <a:t>Use second conditionals beginning If l were you, I’d... to give advice. Here you can’t use If I was you.</a:t>
            </a:r>
            <a:endParaRPr lang="en-US"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7" name="Ink 6">
                <a:extLst>
                  <a:ext uri="{FF2B5EF4-FFF2-40B4-BE49-F238E27FC236}">
                    <a16:creationId xmlns:a16="http://schemas.microsoft.com/office/drawing/2014/main" id="{9AF49058-5106-4CAA-1BDE-BDF68BDF0AD4}"/>
                  </a:ext>
                </a:extLst>
              </p14:cNvPr>
              <p14:cNvContentPartPr/>
              <p14:nvPr>
                <p:extLst>
                  <p:ext uri="{42D2F446-02D8-4167-A562-619A0277C38B}">
                    <p15:isNarration xmlns:p15="http://schemas.microsoft.com/office/powerpoint/2012/main" val="1"/>
                  </p:ext>
                </p:extLst>
              </p14:nvPr>
            </p14:nvContentPartPr>
            <p14:xfrm>
              <a:off x="2860379" y="3285359"/>
              <a:ext cx="2" cy="2"/>
            </p14:xfrm>
          </p:contentPart>
        </mc:Choice>
        <mc:Fallback xmlns="">
          <p:pic>
            <p:nvPicPr>
              <p:cNvPr id="7" name="Ink 6">
                <a:extLst>
                  <a:ext uri="{FF2B5EF4-FFF2-40B4-BE49-F238E27FC236}">
                    <a16:creationId xmlns:a16="http://schemas.microsoft.com/office/drawing/2014/main" xmlns="" id="{9AF49058-5106-4CAA-1BDE-BDF68BDF0AD4}"/>
                  </a:ext>
                </a:extLst>
              </p:cNvPr>
              <p:cNvPicPr>
                <a:picLocks noGrp="1" noRot="1" noChangeAspect="1" noMove="1" noResize="1" noEditPoints="1" noAdjustHandles="1" noChangeArrowheads="1" noChangeShapeType="1"/>
              </p:cNvPicPr>
              <p:nvPr/>
            </p:nvPicPr>
            <p:blipFill>
              <a:blip r:embed="rId5"/>
              <a:stretch>
                <a:fillRect/>
              </a:stretch>
            </p:blipFill>
            <p:spPr>
              <a:xfrm>
                <a:off x="2860379" y="3285359"/>
                <a:ext cx="2" cy="2"/>
              </a:xfrm>
              <a:prstGeom prst="rect">
                <a:avLst/>
              </a:prstGeom>
            </p:spPr>
          </p:pic>
        </mc:Fallback>
      </mc:AlternateContent>
      <p:pic>
        <p:nvPicPr>
          <p:cNvPr id="8" name="Audio 7">
            <a:hlinkClick r:id="" action="ppaction://media"/>
            <a:extLst>
              <a:ext uri="{FF2B5EF4-FFF2-40B4-BE49-F238E27FC236}">
                <a16:creationId xmlns:a16="http://schemas.microsoft.com/office/drawing/2014/main" id="{CC74116E-8B36-749A-12E3-F61CDF844C40}"/>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2164141"/>
      </p:ext>
    </p:extLst>
  </p:cSld>
  <p:clrMapOvr>
    <a:masterClrMapping/>
  </p:clrMapOvr>
  <mc:AlternateContent xmlns:mc="http://schemas.openxmlformats.org/markup-compatibility/2006" xmlns:p14="http://schemas.microsoft.com/office/powerpoint/2010/main">
    <mc:Choice Requires="p14">
      <p:transition spd="slow" p14:dur="2000" advTm="177486"/>
    </mc:Choice>
    <mc:Fallback xmlns="">
      <p:transition spd="slow" advTm="177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92C238-96EE-1AC1-6E75-8E0C12F3EB43}"/>
              </a:ext>
            </a:extLst>
          </p:cNvPr>
          <p:cNvSpPr>
            <a:spLocks noGrp="1"/>
          </p:cNvSpPr>
          <p:nvPr>
            <p:ph idx="1"/>
          </p:nvPr>
        </p:nvSpPr>
        <p:spPr>
          <a:xfrm>
            <a:off x="318052" y="251791"/>
            <a:ext cx="11449878" cy="6294783"/>
          </a:xfrm>
        </p:spPr>
        <p:txBody>
          <a:bodyPr/>
          <a:lstStyle/>
          <a:p>
            <a:pPr marL="0" indent="0">
              <a:buNone/>
            </a:pPr>
            <a:r>
              <a:rPr lang="en-US" b="1" dirty="0">
                <a:solidFill>
                  <a:schemeClr val="accent6">
                    <a:lumMod val="75000"/>
                  </a:schemeClr>
                </a:solidFill>
              </a:rPr>
              <a:t>would/ wouldn’t + infinitive</a:t>
            </a:r>
          </a:p>
          <a:p>
            <a:pPr marL="0" indent="0">
              <a:buNone/>
            </a:pPr>
            <a:r>
              <a:rPr lang="en-US" dirty="0"/>
              <a:t>-My ideal holiday </a:t>
            </a:r>
            <a:r>
              <a:rPr lang="en-US" b="1" i="1" dirty="0"/>
              <a:t>would</a:t>
            </a:r>
            <a:r>
              <a:rPr lang="en-US" dirty="0"/>
              <a:t> </a:t>
            </a:r>
            <a:r>
              <a:rPr lang="en-US" b="1" i="1" dirty="0"/>
              <a:t>be</a:t>
            </a:r>
            <a:r>
              <a:rPr lang="en-US" dirty="0"/>
              <a:t> a week in the Bahamas. </a:t>
            </a:r>
          </a:p>
          <a:p>
            <a:pPr marL="0" indent="0">
              <a:buNone/>
            </a:pPr>
            <a:r>
              <a:rPr lang="en-US" dirty="0"/>
              <a:t>-I'</a:t>
            </a:r>
            <a:r>
              <a:rPr lang="en-US" b="1" i="1" dirty="0"/>
              <a:t>d</a:t>
            </a:r>
            <a:r>
              <a:rPr lang="en-US" dirty="0"/>
              <a:t> never </a:t>
            </a:r>
            <a:r>
              <a:rPr lang="en-US" b="1" i="1" dirty="0"/>
              <a:t>buy</a:t>
            </a:r>
            <a:r>
              <a:rPr lang="en-US" dirty="0"/>
              <a:t> a car as big as yours.</a:t>
            </a:r>
          </a:p>
          <a:p>
            <a:pPr>
              <a:buFont typeface="Wingdings" panose="05000000000000000000" pitchFamily="2" charset="2"/>
              <a:buChar char="Ø"/>
            </a:pPr>
            <a:r>
              <a:rPr lang="en-US" dirty="0"/>
              <a:t>You can also use </a:t>
            </a:r>
            <a:r>
              <a:rPr lang="en-US" b="1" i="1" dirty="0"/>
              <a:t>would</a:t>
            </a:r>
            <a:r>
              <a:rPr lang="en-US" dirty="0"/>
              <a:t> / </a:t>
            </a:r>
            <a:r>
              <a:rPr lang="en-US" b="1" i="1" dirty="0"/>
              <a:t>wouldn’t</a:t>
            </a:r>
            <a:r>
              <a:rPr lang="en-US" dirty="0"/>
              <a:t> + </a:t>
            </a:r>
            <a:r>
              <a:rPr lang="en-US" b="1" dirty="0"/>
              <a:t>infinitive</a:t>
            </a:r>
            <a:r>
              <a:rPr lang="en-US" dirty="0"/>
              <a:t> (without an </a:t>
            </a:r>
            <a:r>
              <a:rPr lang="en-US" b="1" i="1" dirty="0"/>
              <a:t>if</a:t>
            </a:r>
            <a:r>
              <a:rPr lang="en-US" b="1" dirty="0"/>
              <a:t> </a:t>
            </a:r>
            <a:r>
              <a:rPr lang="en-US" dirty="0"/>
              <a:t>clause) when you talk about imaginary situations.</a:t>
            </a:r>
          </a:p>
          <a:p>
            <a:pPr>
              <a:buFont typeface="Wingdings" panose="05000000000000000000" pitchFamily="2" charset="2"/>
              <a:buChar char="Ø"/>
            </a:pPr>
            <a:r>
              <a:rPr lang="en-US" dirty="0"/>
              <a:t>The contraction of would is </a:t>
            </a:r>
            <a:r>
              <a:rPr lang="en-US" b="1" dirty="0">
                <a:solidFill>
                  <a:schemeClr val="accent2">
                    <a:lumMod val="75000"/>
                  </a:schemeClr>
                </a:solidFill>
              </a:rPr>
              <a:t>‘d</a:t>
            </a:r>
            <a:r>
              <a:rPr lang="en-US" dirty="0"/>
              <a:t>.</a:t>
            </a:r>
          </a:p>
          <a:p>
            <a:pPr marL="0" indent="0">
              <a:buNone/>
            </a:pPr>
            <a:endParaRPr lang="en-US" dirty="0"/>
          </a:p>
          <a:p>
            <a:pPr marL="0" indent="0">
              <a:buNone/>
            </a:pPr>
            <a:r>
              <a:rPr lang="en-US" b="1" dirty="0">
                <a:solidFill>
                  <a:schemeClr val="accent2">
                    <a:lumMod val="75000"/>
                  </a:schemeClr>
                </a:solidFill>
              </a:rPr>
              <a:t>            Remember the difference between first and second conditionals.</a:t>
            </a:r>
          </a:p>
          <a:p>
            <a:r>
              <a:rPr lang="en-US" dirty="0"/>
              <a:t>If I have time, I’ll help you. = a possible situation. I may have time.</a:t>
            </a:r>
          </a:p>
          <a:p>
            <a:r>
              <a:rPr lang="en-US" dirty="0"/>
              <a:t>If I Had time, I'd help you. = an imaginary / hypothetical situation. I don’t / won’t have time.</a:t>
            </a:r>
          </a:p>
          <a:p>
            <a:pPr marL="0" indent="0">
              <a:buNone/>
            </a:pPr>
            <a:endParaRPr lang="en-US" dirty="0"/>
          </a:p>
        </p:txBody>
      </p:sp>
      <p:sp>
        <p:nvSpPr>
          <p:cNvPr id="4" name="Star: 5 Points 3">
            <a:extLst>
              <a:ext uri="{FF2B5EF4-FFF2-40B4-BE49-F238E27FC236}">
                <a16:creationId xmlns:a16="http://schemas.microsoft.com/office/drawing/2014/main" id="{7CAD2161-F6AC-D5CD-9241-FB5619327FDC}"/>
              </a:ext>
            </a:extLst>
          </p:cNvPr>
          <p:cNvSpPr/>
          <p:nvPr/>
        </p:nvSpPr>
        <p:spPr>
          <a:xfrm>
            <a:off x="569843" y="3631096"/>
            <a:ext cx="649357" cy="543339"/>
          </a:xfrm>
          <a:prstGeom prst="star5">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endParaRPr>
          </a:p>
        </p:txBody>
      </p:sp>
      <p:pic>
        <p:nvPicPr>
          <p:cNvPr id="2" name="Audio 1">
            <a:hlinkClick r:id="" action="ppaction://media"/>
            <a:extLst>
              <a:ext uri="{FF2B5EF4-FFF2-40B4-BE49-F238E27FC236}">
                <a16:creationId xmlns:a16="http://schemas.microsoft.com/office/drawing/2014/main" id="{D9E6AEDB-76F9-820D-0A58-E79BFD9066EE}"/>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96858569"/>
      </p:ext>
    </p:extLst>
  </p:cSld>
  <p:clrMapOvr>
    <a:masterClrMapping/>
  </p:clrMapOvr>
  <mc:AlternateContent xmlns:mc="http://schemas.openxmlformats.org/markup-compatibility/2006" xmlns:p14="http://schemas.microsoft.com/office/powerpoint/2010/main">
    <mc:Choice Requires="p14">
      <p:transition spd="slow" p14:dur="2000" advTm="54409"/>
    </mc:Choice>
    <mc:Fallback xmlns="">
      <p:transition spd="slow" advTm="54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1000"/>
                                        <p:tgtEl>
                                          <p:spTgt spid="3">
                                            <p:txEl>
                                              <p:pRg st="6" end="6"/>
                                            </p:txEl>
                                          </p:spTgt>
                                        </p:tgtEl>
                                      </p:cBhvr>
                                    </p:animEffect>
                                    <p:anim calcmode="lin" valueType="num">
                                      <p:cBhvr>
                                        <p:cTn id="2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1000"/>
                                        <p:tgtEl>
                                          <p:spTgt spid="3">
                                            <p:txEl>
                                              <p:pRg st="7" end="7"/>
                                            </p:txEl>
                                          </p:spTgt>
                                        </p:tgtEl>
                                      </p:cBhvr>
                                    </p:animEffect>
                                    <p:anim calcmode="lin" valueType="num">
                                      <p:cBhvr>
                                        <p:cTn id="2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anim calcmode="lin" valueType="num">
                                      <p:cBhvr>
                                        <p:cTn id="3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005530-D144-F587-35FA-B2316F428C4D}"/>
              </a:ext>
            </a:extLst>
          </p:cNvPr>
          <p:cNvSpPr>
            <a:spLocks noGrp="1"/>
          </p:cNvSpPr>
          <p:nvPr>
            <p:ph idx="1"/>
          </p:nvPr>
        </p:nvSpPr>
        <p:spPr>
          <a:xfrm>
            <a:off x="397565" y="92765"/>
            <a:ext cx="11396870" cy="6765235"/>
          </a:xfrm>
        </p:spPr>
        <p:txBody>
          <a:bodyPr>
            <a:normAutofit lnSpcReduction="10000"/>
          </a:bodyPr>
          <a:lstStyle/>
          <a:p>
            <a:pPr marL="0" indent="0">
              <a:buNone/>
            </a:pPr>
            <a:r>
              <a:rPr lang="en-US" b="1" dirty="0">
                <a:solidFill>
                  <a:schemeClr val="accent6">
                    <a:lumMod val="75000"/>
                  </a:schemeClr>
                </a:solidFill>
              </a:rPr>
              <a:t>Write second conditional sentences.</a:t>
            </a:r>
          </a:p>
          <a:p>
            <a:pPr marL="0" indent="0">
              <a:buNone/>
            </a:pPr>
            <a:r>
              <a:rPr lang="en-US" sz="2400" dirty="0">
                <a:solidFill>
                  <a:schemeClr val="accent2">
                    <a:lumMod val="75000"/>
                  </a:schemeClr>
                </a:solidFill>
              </a:rPr>
              <a:t>Example: </a:t>
            </a:r>
            <a:r>
              <a:rPr lang="en-US" sz="1800" dirty="0"/>
              <a:t>	</a:t>
            </a:r>
            <a:r>
              <a:rPr lang="en-US" sz="2400" dirty="0"/>
              <a:t>* If you / speak to your boss, I’m sure he / understand.</a:t>
            </a:r>
          </a:p>
          <a:p>
            <a:pPr marL="0" indent="0">
              <a:buNone/>
            </a:pPr>
            <a:r>
              <a:rPr lang="en-US" sz="2400" dirty="0"/>
              <a:t>		*If you spoke to your boss, I’m sure he would understand.</a:t>
            </a:r>
          </a:p>
          <a:p>
            <a:pPr marL="0" indent="0">
              <a:buNone/>
            </a:pPr>
            <a:r>
              <a:rPr lang="en-US" dirty="0"/>
              <a:t>It / be better for me if we / meet tomorrow.</a:t>
            </a:r>
          </a:p>
          <a:p>
            <a:pPr marL="0" indent="0">
              <a:buNone/>
            </a:pPr>
            <a:r>
              <a:rPr lang="en-US" b="1" dirty="0">
                <a:solidFill>
                  <a:schemeClr val="accent2">
                    <a:lumMod val="75000"/>
                  </a:schemeClr>
                </a:solidFill>
              </a:rPr>
              <a:t>It would be better for me if we met tomorrow.</a:t>
            </a:r>
          </a:p>
          <a:p>
            <a:pPr marL="0" indent="0">
              <a:buNone/>
            </a:pPr>
            <a:endParaRPr lang="en-US" dirty="0"/>
          </a:p>
          <a:p>
            <a:pPr marL="0" indent="0">
              <a:buNone/>
            </a:pPr>
            <a:r>
              <a:rPr lang="en-US" dirty="0"/>
              <a:t>She / not treat him like that if she really / love him.</a:t>
            </a:r>
          </a:p>
          <a:p>
            <a:pPr marL="0" indent="0">
              <a:buNone/>
            </a:pPr>
            <a:r>
              <a:rPr lang="en-US" b="1" dirty="0">
                <a:solidFill>
                  <a:schemeClr val="accent2">
                    <a:lumMod val="75000"/>
                  </a:schemeClr>
                </a:solidFill>
              </a:rPr>
              <a:t>She wouldn’t treat him like that if she really loved him.</a:t>
            </a:r>
          </a:p>
          <a:p>
            <a:pPr marL="0" indent="0">
              <a:buNone/>
            </a:pPr>
            <a:endParaRPr lang="en-US" dirty="0"/>
          </a:p>
          <a:p>
            <a:pPr marL="0" indent="0">
              <a:buNone/>
            </a:pPr>
            <a:r>
              <a:rPr lang="en-US" dirty="0"/>
              <a:t>If I / can live anywhere in the world, /I live in New Zealand.</a:t>
            </a:r>
          </a:p>
          <a:p>
            <a:pPr marL="0" indent="0">
              <a:buNone/>
            </a:pPr>
            <a:r>
              <a:rPr lang="en-US" b="1" dirty="0">
                <a:solidFill>
                  <a:schemeClr val="accent2">
                    <a:lumMod val="75000"/>
                  </a:schemeClr>
                </a:solidFill>
              </a:rPr>
              <a:t>If I could live anywhere in the world, I’d / would live in New Zealand.</a:t>
            </a:r>
          </a:p>
          <a:p>
            <a:pPr marL="0" indent="0">
              <a:buNone/>
            </a:pPr>
            <a:endParaRPr lang="en-US" dirty="0"/>
          </a:p>
          <a:p>
            <a:pPr marL="0" indent="0">
              <a:buNone/>
            </a:pPr>
            <a:r>
              <a:rPr lang="en-US" dirty="0"/>
              <a:t>The kitchen / look bigger if we / paint it white.</a:t>
            </a:r>
          </a:p>
          <a:p>
            <a:pPr marL="0" indent="0">
              <a:buNone/>
            </a:pPr>
            <a:r>
              <a:rPr lang="en-US" b="1" dirty="0">
                <a:solidFill>
                  <a:schemeClr val="accent2">
                    <a:lumMod val="75000"/>
                  </a:schemeClr>
                </a:solidFill>
              </a:rPr>
              <a:t>The kitchen would look bigger if we painted it white.</a:t>
            </a:r>
          </a:p>
          <a:p>
            <a:pPr marL="0" indent="0">
              <a:buNone/>
            </a:pPr>
            <a:endParaRPr lang="en-US" dirty="0"/>
          </a:p>
          <a:p>
            <a:pPr marL="0" indent="0">
              <a:buNone/>
            </a:pPr>
            <a:endParaRPr lang="en-US" dirty="0"/>
          </a:p>
        </p:txBody>
      </p:sp>
      <p:pic>
        <p:nvPicPr>
          <p:cNvPr id="2" name="Audio 1">
            <a:hlinkClick r:id="" action="ppaction://media"/>
            <a:extLst>
              <a:ext uri="{FF2B5EF4-FFF2-40B4-BE49-F238E27FC236}">
                <a16:creationId xmlns:a16="http://schemas.microsoft.com/office/drawing/2014/main" id="{0DCA15A1-A17C-3AD8-E596-BEA449854A73}"/>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88222858"/>
      </p:ext>
    </p:extLst>
  </p:cSld>
  <p:clrMapOvr>
    <a:masterClrMapping/>
  </p:clrMapOvr>
  <mc:AlternateContent xmlns:mc="http://schemas.openxmlformats.org/markup-compatibility/2006" xmlns:p14="http://schemas.microsoft.com/office/powerpoint/2010/main">
    <mc:Choice Requires="p14">
      <p:transition spd="slow" p14:dur="2000" advTm="64593"/>
    </mc:Choice>
    <mc:Fallback xmlns="">
      <p:transition spd="slow" advTm="64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1000"/>
                                        <p:tgtEl>
                                          <p:spTgt spid="3">
                                            <p:txEl>
                                              <p:pRg st="4" end="4"/>
                                            </p:txEl>
                                          </p:spTgt>
                                        </p:tgtEl>
                                      </p:cBhvr>
                                    </p:animEffect>
                                    <p:anim calcmode="lin" valueType="num">
                                      <p:cBhvr>
                                        <p:cTn id="1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1000"/>
                                        <p:tgtEl>
                                          <p:spTgt spid="3">
                                            <p:txEl>
                                              <p:pRg st="7" end="7"/>
                                            </p:txEl>
                                          </p:spTgt>
                                        </p:tgtEl>
                                      </p:cBhvr>
                                    </p:animEffect>
                                    <p:anim calcmode="lin" valueType="num">
                                      <p:cBhvr>
                                        <p:cTn id="1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fade">
                                      <p:cBhvr>
                                        <p:cTn id="25" dur="1000"/>
                                        <p:tgtEl>
                                          <p:spTgt spid="3">
                                            <p:txEl>
                                              <p:pRg st="10" end="10"/>
                                            </p:txEl>
                                          </p:spTgt>
                                        </p:tgtEl>
                                      </p:cBhvr>
                                    </p:animEffect>
                                    <p:anim calcmode="lin" valueType="num">
                                      <p:cBhvr>
                                        <p:cTn id="2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animEffect transition="in" filter="fade">
                                      <p:cBhvr>
                                        <p:cTn id="32" dur="1000"/>
                                        <p:tgtEl>
                                          <p:spTgt spid="3">
                                            <p:txEl>
                                              <p:pRg st="13" end="13"/>
                                            </p:txEl>
                                          </p:spTgt>
                                        </p:tgtEl>
                                      </p:cBhvr>
                                    </p:animEffect>
                                    <p:anim calcmode="lin" valueType="num">
                                      <p:cBhvr>
                                        <p:cTn id="33"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E88B83-C7F2-960C-589F-CC4405FE225B}"/>
              </a:ext>
            </a:extLst>
          </p:cNvPr>
          <p:cNvSpPr>
            <a:spLocks noGrp="1"/>
          </p:cNvSpPr>
          <p:nvPr>
            <p:ph idx="1"/>
          </p:nvPr>
        </p:nvSpPr>
        <p:spPr>
          <a:xfrm>
            <a:off x="410817" y="278296"/>
            <a:ext cx="11383618" cy="6255026"/>
          </a:xfrm>
        </p:spPr>
        <p:txBody>
          <a:bodyPr>
            <a:normAutofit/>
          </a:bodyPr>
          <a:lstStyle/>
          <a:p>
            <a:pPr marL="0" indent="0">
              <a:buNone/>
            </a:pPr>
            <a:r>
              <a:rPr lang="en-US" dirty="0"/>
              <a:t>I / not buy that house if I / be you.</a:t>
            </a:r>
          </a:p>
          <a:p>
            <a:pPr marL="0" indent="0">
              <a:buNone/>
            </a:pPr>
            <a:r>
              <a:rPr lang="en-US" b="1" dirty="0">
                <a:solidFill>
                  <a:schemeClr val="accent2">
                    <a:lumMod val="75000"/>
                  </a:schemeClr>
                </a:solidFill>
              </a:rPr>
              <a:t>I wouldn’t buy that house if I were you.</a:t>
            </a:r>
          </a:p>
          <a:p>
            <a:pPr marL="0" indent="0">
              <a:buNone/>
            </a:pPr>
            <a:endParaRPr lang="en-US" dirty="0"/>
          </a:p>
          <a:p>
            <a:pPr marL="0" indent="0">
              <a:buNone/>
            </a:pPr>
            <a:r>
              <a:rPr lang="en-US" dirty="0"/>
              <a:t>He / be more attractive if he / wear nicer clothes.</a:t>
            </a:r>
          </a:p>
          <a:p>
            <a:pPr marL="0" indent="0">
              <a:buNone/>
            </a:pPr>
            <a:r>
              <a:rPr lang="en-US" b="1" dirty="0">
                <a:solidFill>
                  <a:schemeClr val="accent2">
                    <a:lumMod val="75000"/>
                  </a:schemeClr>
                </a:solidFill>
              </a:rPr>
              <a:t>He’d / would be more attractive if he wore nicer clothes.</a:t>
            </a:r>
          </a:p>
          <a:p>
            <a:pPr marL="0" indent="0">
              <a:buNone/>
            </a:pPr>
            <a:endParaRPr lang="en-US" dirty="0"/>
          </a:p>
          <a:p>
            <a:pPr marL="0" indent="0">
              <a:buNone/>
            </a:pPr>
            <a:r>
              <a:rPr lang="en-US" dirty="0"/>
              <a:t>If we / not have children, we / travel more.</a:t>
            </a:r>
          </a:p>
          <a:p>
            <a:pPr marL="0" indent="0">
              <a:buNone/>
            </a:pPr>
            <a:r>
              <a:rPr lang="en-US" b="1" dirty="0">
                <a:solidFill>
                  <a:schemeClr val="accent2">
                    <a:lumMod val="75000"/>
                  </a:schemeClr>
                </a:solidFill>
              </a:rPr>
              <a:t>If we didn’t have children, we’d / would travel more.</a:t>
            </a:r>
          </a:p>
          <a:p>
            <a:pPr marL="0" indent="0">
              <a:buNone/>
            </a:pPr>
            <a:endParaRPr lang="en-US" dirty="0"/>
          </a:p>
          <a:p>
            <a:pPr marL="0" indent="0">
              <a:buNone/>
            </a:pPr>
            <a:r>
              <a:rPr lang="en-US" dirty="0"/>
              <a:t>What / you do in this situation if you / be me?</a:t>
            </a:r>
          </a:p>
          <a:p>
            <a:pPr marL="0" indent="0">
              <a:buNone/>
            </a:pPr>
            <a:r>
              <a:rPr lang="en-US" b="1" dirty="0">
                <a:solidFill>
                  <a:schemeClr val="accent2">
                    <a:lumMod val="75000"/>
                  </a:schemeClr>
                </a:solidFill>
              </a:rPr>
              <a:t>What would you do in this situation if you were me?</a:t>
            </a:r>
          </a:p>
          <a:p>
            <a:pPr marL="0" indent="0">
              <a:buNone/>
            </a:pPr>
            <a:endParaRPr lang="en-US" dirty="0"/>
          </a:p>
          <a:p>
            <a:pPr marL="0" indent="0">
              <a:buNone/>
            </a:pPr>
            <a:endParaRPr lang="en-US" dirty="0"/>
          </a:p>
        </p:txBody>
      </p:sp>
      <p:pic>
        <p:nvPicPr>
          <p:cNvPr id="5" name="Audio 4">
            <a:hlinkClick r:id="" action="ppaction://media"/>
            <a:extLst>
              <a:ext uri="{FF2B5EF4-FFF2-40B4-BE49-F238E27FC236}">
                <a16:creationId xmlns:a16="http://schemas.microsoft.com/office/drawing/2014/main" id="{A5CB92D7-67CE-32AA-A4C7-AFDA53A68AB7}"/>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51469449"/>
      </p:ext>
    </p:extLst>
  </p:cSld>
  <p:clrMapOvr>
    <a:masterClrMapping/>
  </p:clrMapOvr>
  <mc:AlternateContent xmlns:mc="http://schemas.openxmlformats.org/markup-compatibility/2006" xmlns:p14="http://schemas.microsoft.com/office/powerpoint/2010/main">
    <mc:Choice Requires="p14">
      <p:transition spd="slow" p14:dur="2000" advTm="24158"/>
    </mc:Choice>
    <mc:Fallback xmlns="">
      <p:transition spd="slow" advTm="24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anim calcmode="lin" valueType="num">
                                      <p:cBhvr>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1000"/>
                                        <p:tgtEl>
                                          <p:spTgt spid="3">
                                            <p:txEl>
                                              <p:pRg st="7" end="7"/>
                                            </p:txEl>
                                          </p:spTgt>
                                        </p:tgtEl>
                                      </p:cBhvr>
                                    </p:animEffect>
                                    <p:anim calcmode="lin" valueType="num">
                                      <p:cBhvr>
                                        <p:cTn id="2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1000"/>
                                        <p:tgtEl>
                                          <p:spTgt spid="3">
                                            <p:txEl>
                                              <p:pRg st="10" end="10"/>
                                            </p:txEl>
                                          </p:spTgt>
                                        </p:tgtEl>
                                      </p:cBhvr>
                                    </p:animEffect>
                                    <p:anim calcmode="lin" valueType="num">
                                      <p:cBhvr>
                                        <p:cTn id="3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30A43-8A3F-DF1B-ED85-495CF9304CA1}"/>
              </a:ext>
            </a:extLst>
          </p:cNvPr>
          <p:cNvSpPr>
            <a:spLocks noGrp="1"/>
          </p:cNvSpPr>
          <p:nvPr>
            <p:ph idx="1"/>
          </p:nvPr>
        </p:nvSpPr>
        <p:spPr>
          <a:xfrm>
            <a:off x="0" y="145774"/>
            <a:ext cx="12192000" cy="6712226"/>
          </a:xfrm>
        </p:spPr>
        <p:txBody>
          <a:bodyPr>
            <a:normAutofit/>
          </a:bodyPr>
          <a:lstStyle/>
          <a:p>
            <a:pPr marL="0" indent="0">
              <a:buNone/>
            </a:pPr>
            <a:r>
              <a:rPr lang="en-US" sz="3200" b="1" dirty="0">
                <a:solidFill>
                  <a:schemeClr val="accent6">
                    <a:lumMod val="75000"/>
                  </a:schemeClr>
                </a:solidFill>
              </a:rPr>
              <a:t>First or second conditional? Complete the sentences.</a:t>
            </a:r>
          </a:p>
          <a:p>
            <a:pPr marL="0" indent="0">
              <a:buNone/>
            </a:pPr>
            <a:r>
              <a:rPr lang="en-US" sz="3200" b="1" dirty="0"/>
              <a:t> 1. </a:t>
            </a:r>
            <a:r>
              <a:rPr lang="en-US" sz="3200" dirty="0"/>
              <a:t>If you tell her anything, she</a:t>
            </a:r>
            <a:r>
              <a:rPr lang="en-US" sz="3200" b="1" i="1" dirty="0">
                <a:solidFill>
                  <a:schemeClr val="accent2">
                    <a:lumMod val="75000"/>
                  </a:schemeClr>
                </a:solidFill>
              </a:rPr>
              <a:t> </a:t>
            </a:r>
            <a:r>
              <a:rPr lang="en-US" sz="3200" i="1" dirty="0">
                <a:solidFill>
                  <a:schemeClr val="accent2">
                    <a:lumMod val="75000"/>
                  </a:schemeClr>
                </a:solidFill>
              </a:rPr>
              <a:t>____ </a:t>
            </a:r>
            <a:r>
              <a:rPr lang="en-US" sz="3200" dirty="0"/>
              <a:t>everybody in the office. </a:t>
            </a:r>
            <a:r>
              <a:rPr lang="en-US" sz="2400" dirty="0"/>
              <a:t>(tell)</a:t>
            </a:r>
          </a:p>
          <a:p>
            <a:pPr marL="0" indent="0">
              <a:buNone/>
            </a:pPr>
            <a:r>
              <a:rPr lang="en-US" sz="3200" b="1" dirty="0"/>
              <a:t> 2. </a:t>
            </a:r>
            <a:r>
              <a:rPr lang="en-US" sz="3200" dirty="0"/>
              <a:t>We’d have a dog if we </a:t>
            </a:r>
            <a:r>
              <a:rPr lang="en-US" sz="3200" i="1" u="sng" dirty="0">
                <a:solidFill>
                  <a:schemeClr val="accent2">
                    <a:lumMod val="75000"/>
                  </a:schemeClr>
                </a:solidFill>
              </a:rPr>
              <a:t>____ </a:t>
            </a:r>
            <a:r>
              <a:rPr lang="en-US" sz="3200" dirty="0"/>
              <a:t>a garden. </a:t>
            </a:r>
            <a:r>
              <a:rPr lang="en-US" sz="2400" dirty="0"/>
              <a:t>(have)</a:t>
            </a:r>
          </a:p>
          <a:p>
            <a:pPr marL="0" indent="0">
              <a:buNone/>
            </a:pPr>
            <a:r>
              <a:rPr lang="en-US" sz="3200" b="1" dirty="0"/>
              <a:t> 3. </a:t>
            </a:r>
            <a:r>
              <a:rPr lang="en-US" sz="3200" dirty="0"/>
              <a:t>It’ll be quicker if we</a:t>
            </a:r>
            <a:r>
              <a:rPr lang="en-US" sz="3200" i="1" u="sng" dirty="0">
                <a:solidFill>
                  <a:schemeClr val="accent2">
                    <a:lumMod val="75000"/>
                  </a:schemeClr>
                </a:solidFill>
              </a:rPr>
              <a:t> ____</a:t>
            </a:r>
            <a:r>
              <a:rPr lang="en-US" sz="3200" dirty="0"/>
              <a:t> a taxi to the airport. </a:t>
            </a:r>
            <a:r>
              <a:rPr lang="en-US" sz="2400" dirty="0"/>
              <a:t>(get)</a:t>
            </a:r>
          </a:p>
          <a:p>
            <a:pPr marL="0" indent="0">
              <a:buNone/>
            </a:pPr>
            <a:r>
              <a:rPr lang="en-US" sz="3200" b="1" dirty="0"/>
              <a:t> 4. </a:t>
            </a:r>
            <a:r>
              <a:rPr lang="en-US" sz="3200" dirty="0"/>
              <a:t>If you stopped smoking, you </a:t>
            </a:r>
            <a:r>
              <a:rPr lang="en-US" sz="3200" i="1" u="sng" dirty="0">
                <a:solidFill>
                  <a:schemeClr val="accent2">
                    <a:lumMod val="75000"/>
                  </a:schemeClr>
                </a:solidFill>
              </a:rPr>
              <a:t>_____ </a:t>
            </a:r>
            <a:r>
              <a:rPr lang="en-US" sz="3200" dirty="0"/>
              <a:t>better. </a:t>
            </a:r>
            <a:r>
              <a:rPr lang="en-US" sz="2400" dirty="0"/>
              <a:t>(feel)</a:t>
            </a:r>
          </a:p>
          <a:p>
            <a:pPr marL="0" indent="0">
              <a:buNone/>
            </a:pPr>
            <a:r>
              <a:rPr lang="en-US" sz="3200" b="1" dirty="0"/>
              <a:t> 5. </a:t>
            </a:r>
            <a:r>
              <a:rPr lang="en-US" sz="3200" dirty="0"/>
              <a:t>What would you do if you </a:t>
            </a:r>
            <a:r>
              <a:rPr lang="en-US" sz="3200" i="1" u="sng" dirty="0">
                <a:solidFill>
                  <a:schemeClr val="accent2">
                    <a:lumMod val="75000"/>
                  </a:schemeClr>
                </a:solidFill>
              </a:rPr>
              <a:t>___</a:t>
            </a:r>
            <a:r>
              <a:rPr lang="en-US" sz="3200" i="1" dirty="0">
                <a:solidFill>
                  <a:schemeClr val="accent2">
                    <a:lumMod val="75000"/>
                  </a:schemeClr>
                </a:solidFill>
              </a:rPr>
              <a:t> </a:t>
            </a:r>
            <a:r>
              <a:rPr lang="en-US" sz="3200" dirty="0"/>
              <a:t>your job? </a:t>
            </a:r>
            <a:r>
              <a:rPr lang="en-US" sz="2400" dirty="0"/>
              <a:t>(lose)</a:t>
            </a:r>
          </a:p>
          <a:p>
            <a:pPr marL="0" indent="0">
              <a:buNone/>
            </a:pPr>
            <a:r>
              <a:rPr lang="en-US" sz="3200" b="1" dirty="0"/>
              <a:t> 6. </a:t>
            </a:r>
            <a:r>
              <a:rPr lang="en-US" sz="3200" dirty="0"/>
              <a:t>If you buy the food, I </a:t>
            </a:r>
            <a:r>
              <a:rPr lang="en-US" sz="3200" i="1" u="sng" dirty="0">
                <a:solidFill>
                  <a:schemeClr val="accent2">
                    <a:lumMod val="75000"/>
                  </a:schemeClr>
                </a:solidFill>
              </a:rPr>
              <a:t>______</a:t>
            </a:r>
            <a:r>
              <a:rPr lang="en-US" sz="3200" i="1" dirty="0">
                <a:solidFill>
                  <a:schemeClr val="accent2">
                    <a:lumMod val="75000"/>
                  </a:schemeClr>
                </a:solidFill>
              </a:rPr>
              <a:t> </a:t>
            </a:r>
            <a:r>
              <a:rPr lang="en-US" sz="3200" dirty="0"/>
              <a:t>tonight. </a:t>
            </a:r>
            <a:r>
              <a:rPr lang="en-US" sz="2400" dirty="0"/>
              <a:t>(cook)</a:t>
            </a:r>
          </a:p>
          <a:p>
            <a:pPr marL="0" indent="0">
              <a:buNone/>
            </a:pPr>
            <a:r>
              <a:rPr lang="en-US" sz="3200" b="1" dirty="0"/>
              <a:t> 7. </a:t>
            </a:r>
            <a:r>
              <a:rPr lang="en-US" sz="3200" dirty="0"/>
              <a:t>I think he’d be happier if he </a:t>
            </a:r>
            <a:r>
              <a:rPr lang="en-US" sz="3200" i="1" u="sng" dirty="0">
                <a:solidFill>
                  <a:schemeClr val="accent2">
                    <a:lumMod val="75000"/>
                  </a:schemeClr>
                </a:solidFill>
              </a:rPr>
              <a:t>______ ___</a:t>
            </a:r>
            <a:r>
              <a:rPr lang="en-US" sz="3200" i="1" dirty="0">
                <a:solidFill>
                  <a:schemeClr val="accent2">
                    <a:lumMod val="75000"/>
                  </a:schemeClr>
                </a:solidFill>
              </a:rPr>
              <a:t> </a:t>
            </a:r>
            <a:r>
              <a:rPr lang="en-US" sz="3200" dirty="0"/>
              <a:t>alone. </a:t>
            </a:r>
            <a:r>
              <a:rPr lang="en-US" sz="2400" dirty="0"/>
              <a:t>(not live)</a:t>
            </a:r>
          </a:p>
          <a:p>
            <a:pPr marL="0" indent="0">
              <a:buNone/>
            </a:pPr>
            <a:r>
              <a:rPr lang="en-US" sz="3200" b="1" dirty="0"/>
              <a:t> 8. </a:t>
            </a:r>
            <a:r>
              <a:rPr lang="en-US" sz="3200" dirty="0"/>
              <a:t>I’ll be very surprised if Marina </a:t>
            </a:r>
            <a:r>
              <a:rPr lang="en-US" sz="3200" i="1" u="sng" dirty="0">
                <a:solidFill>
                  <a:schemeClr val="accent2">
                    <a:lumMod val="75000"/>
                  </a:schemeClr>
                </a:solidFill>
              </a:rPr>
              <a:t>____________</a:t>
            </a:r>
            <a:r>
              <a:rPr lang="en-US" sz="3200" i="1" dirty="0">
                <a:solidFill>
                  <a:schemeClr val="accent2">
                    <a:lumMod val="75000"/>
                  </a:schemeClr>
                </a:solidFill>
              </a:rPr>
              <a:t> </a:t>
            </a:r>
            <a:r>
              <a:rPr lang="en-US" sz="3200" dirty="0"/>
              <a:t>coming here. </a:t>
            </a:r>
            <a:r>
              <a:rPr lang="en-US" sz="2400" dirty="0"/>
              <a:t>(not get lost)</a:t>
            </a:r>
          </a:p>
          <a:p>
            <a:pPr marL="0" indent="0">
              <a:buNone/>
            </a:pPr>
            <a:r>
              <a:rPr lang="en-US" sz="3200" b="1" dirty="0"/>
              <a:t> 9. </a:t>
            </a:r>
            <a:r>
              <a:rPr lang="en-US" sz="3200" dirty="0"/>
              <a:t>Where will he live if he </a:t>
            </a:r>
            <a:r>
              <a:rPr lang="en-US" sz="3200" i="1" u="sng" dirty="0">
                <a:solidFill>
                  <a:schemeClr val="accent2">
                    <a:lumMod val="75000"/>
                  </a:schemeClr>
                </a:solidFill>
              </a:rPr>
              <a:t>_____</a:t>
            </a:r>
            <a:r>
              <a:rPr lang="en-US" sz="3200" i="1" dirty="0">
                <a:solidFill>
                  <a:schemeClr val="accent2">
                    <a:lumMod val="75000"/>
                  </a:schemeClr>
                </a:solidFill>
              </a:rPr>
              <a:t>_ </a:t>
            </a:r>
            <a:r>
              <a:rPr lang="en-US" sz="3200" dirty="0"/>
              <a:t>the job in Moscow? </a:t>
            </a:r>
            <a:r>
              <a:rPr lang="en-US" sz="2400" dirty="0"/>
              <a:t>(get)</a:t>
            </a:r>
          </a:p>
          <a:p>
            <a:pPr marL="0" indent="0">
              <a:buNone/>
            </a:pPr>
            <a:r>
              <a:rPr lang="en-US" sz="3200" b="1" dirty="0"/>
              <a:t>10.</a:t>
            </a:r>
            <a:r>
              <a:rPr lang="en-US" sz="3200" dirty="0"/>
              <a:t>If she didn’t have to look after her mother, she</a:t>
            </a:r>
            <a:r>
              <a:rPr lang="en-US" sz="3200" i="1" u="sng" dirty="0">
                <a:solidFill>
                  <a:schemeClr val="accent2">
                    <a:lumMod val="75000"/>
                  </a:schemeClr>
                </a:solidFill>
              </a:rPr>
              <a:t>______</a:t>
            </a:r>
            <a:r>
              <a:rPr lang="en-US" sz="3200" i="1" dirty="0">
                <a:solidFill>
                  <a:schemeClr val="accent2">
                    <a:lumMod val="75000"/>
                  </a:schemeClr>
                </a:solidFill>
              </a:rPr>
              <a:t> </a:t>
            </a:r>
            <a:r>
              <a:rPr lang="en-US" sz="3200" dirty="0"/>
              <a:t>life more.</a:t>
            </a:r>
            <a:r>
              <a:rPr lang="en-US" sz="2400" dirty="0"/>
              <a:t>(enjoy</a:t>
            </a:r>
            <a:r>
              <a:rPr lang="en-US" sz="2000" dirty="0"/>
              <a:t>)</a:t>
            </a:r>
          </a:p>
          <a:p>
            <a:pPr marL="0" indent="0">
              <a:buNone/>
            </a:pPr>
            <a:endParaRPr lang="en-US" dirty="0"/>
          </a:p>
        </p:txBody>
      </p:sp>
      <p:sp>
        <p:nvSpPr>
          <p:cNvPr id="4" name="TextBox 3">
            <a:extLst>
              <a:ext uri="{FF2B5EF4-FFF2-40B4-BE49-F238E27FC236}">
                <a16:creationId xmlns:a16="http://schemas.microsoft.com/office/drawing/2014/main" id="{5FFE44C8-3AB1-C3B1-1B3D-606ED930F1BD}"/>
              </a:ext>
            </a:extLst>
          </p:cNvPr>
          <p:cNvSpPr txBox="1"/>
          <p:nvPr/>
        </p:nvSpPr>
        <p:spPr>
          <a:xfrm>
            <a:off x="5009322" y="702365"/>
            <a:ext cx="1013867" cy="523220"/>
          </a:xfrm>
          <a:prstGeom prst="rect">
            <a:avLst/>
          </a:prstGeom>
          <a:noFill/>
        </p:spPr>
        <p:txBody>
          <a:bodyPr wrap="none" rtlCol="0">
            <a:spAutoFit/>
          </a:bodyPr>
          <a:lstStyle/>
          <a:p>
            <a:r>
              <a:rPr lang="en-US" sz="2800" b="1" dirty="0">
                <a:solidFill>
                  <a:schemeClr val="accent2">
                    <a:lumMod val="75000"/>
                  </a:schemeClr>
                </a:solidFill>
              </a:rPr>
              <a:t>‘ll tell</a:t>
            </a:r>
          </a:p>
        </p:txBody>
      </p:sp>
      <p:sp>
        <p:nvSpPr>
          <p:cNvPr id="5" name="TextBox 4">
            <a:extLst>
              <a:ext uri="{FF2B5EF4-FFF2-40B4-BE49-F238E27FC236}">
                <a16:creationId xmlns:a16="http://schemas.microsoft.com/office/drawing/2014/main" id="{F1BE224F-C5FD-F221-9C69-34A22FCA4686}"/>
              </a:ext>
            </a:extLst>
          </p:cNvPr>
          <p:cNvSpPr txBox="1"/>
          <p:nvPr/>
        </p:nvSpPr>
        <p:spPr>
          <a:xfrm>
            <a:off x="4220817" y="1258956"/>
            <a:ext cx="747320" cy="523220"/>
          </a:xfrm>
          <a:prstGeom prst="rect">
            <a:avLst/>
          </a:prstGeom>
          <a:noFill/>
        </p:spPr>
        <p:txBody>
          <a:bodyPr wrap="none" rtlCol="0">
            <a:spAutoFit/>
          </a:bodyPr>
          <a:lstStyle/>
          <a:p>
            <a:r>
              <a:rPr lang="en-US" sz="2800" b="1" dirty="0">
                <a:solidFill>
                  <a:schemeClr val="accent2">
                    <a:lumMod val="75000"/>
                  </a:schemeClr>
                </a:solidFill>
              </a:rPr>
              <a:t>had</a:t>
            </a:r>
          </a:p>
        </p:txBody>
      </p:sp>
      <p:sp>
        <p:nvSpPr>
          <p:cNvPr id="6" name="TextBox 5">
            <a:extLst>
              <a:ext uri="{FF2B5EF4-FFF2-40B4-BE49-F238E27FC236}">
                <a16:creationId xmlns:a16="http://schemas.microsoft.com/office/drawing/2014/main" id="{4ECB437F-C749-D9C4-A6F7-98EEC446D6F8}"/>
              </a:ext>
            </a:extLst>
          </p:cNvPr>
          <p:cNvSpPr txBox="1"/>
          <p:nvPr/>
        </p:nvSpPr>
        <p:spPr>
          <a:xfrm>
            <a:off x="3836504" y="1888434"/>
            <a:ext cx="654475" cy="523220"/>
          </a:xfrm>
          <a:prstGeom prst="rect">
            <a:avLst/>
          </a:prstGeom>
          <a:noFill/>
        </p:spPr>
        <p:txBody>
          <a:bodyPr wrap="none" rtlCol="0">
            <a:spAutoFit/>
          </a:bodyPr>
          <a:lstStyle/>
          <a:p>
            <a:r>
              <a:rPr lang="en-US" sz="2800" b="1" dirty="0">
                <a:solidFill>
                  <a:schemeClr val="accent2">
                    <a:lumMod val="75000"/>
                  </a:schemeClr>
                </a:solidFill>
              </a:rPr>
              <a:t>get</a:t>
            </a:r>
          </a:p>
        </p:txBody>
      </p:sp>
      <p:sp>
        <p:nvSpPr>
          <p:cNvPr id="7" name="TextBox 6">
            <a:extLst>
              <a:ext uri="{FF2B5EF4-FFF2-40B4-BE49-F238E27FC236}">
                <a16:creationId xmlns:a16="http://schemas.microsoft.com/office/drawing/2014/main" id="{8544BDFA-76C3-7509-E233-4BBC9A6B1673}"/>
              </a:ext>
            </a:extLst>
          </p:cNvPr>
          <p:cNvSpPr txBox="1"/>
          <p:nvPr/>
        </p:nvSpPr>
        <p:spPr>
          <a:xfrm>
            <a:off x="5241235" y="2411654"/>
            <a:ext cx="1095685" cy="523220"/>
          </a:xfrm>
          <a:prstGeom prst="rect">
            <a:avLst/>
          </a:prstGeom>
          <a:noFill/>
        </p:spPr>
        <p:txBody>
          <a:bodyPr wrap="none" rtlCol="0">
            <a:spAutoFit/>
          </a:bodyPr>
          <a:lstStyle/>
          <a:p>
            <a:r>
              <a:rPr lang="en-US" sz="2800" b="1" dirty="0">
                <a:solidFill>
                  <a:schemeClr val="accent2">
                    <a:lumMod val="75000"/>
                  </a:schemeClr>
                </a:solidFill>
              </a:rPr>
              <a:t>‘d feel</a:t>
            </a:r>
          </a:p>
        </p:txBody>
      </p:sp>
      <p:sp>
        <p:nvSpPr>
          <p:cNvPr id="8" name="TextBox 7">
            <a:extLst>
              <a:ext uri="{FF2B5EF4-FFF2-40B4-BE49-F238E27FC236}">
                <a16:creationId xmlns:a16="http://schemas.microsoft.com/office/drawing/2014/main" id="{A17180CC-8FB4-4483-CBA0-AA6A86C3945A}"/>
              </a:ext>
            </a:extLst>
          </p:cNvPr>
          <p:cNvSpPr txBox="1"/>
          <p:nvPr/>
        </p:nvSpPr>
        <p:spPr>
          <a:xfrm>
            <a:off x="4791813" y="2958909"/>
            <a:ext cx="728854" cy="523220"/>
          </a:xfrm>
          <a:prstGeom prst="rect">
            <a:avLst/>
          </a:prstGeom>
          <a:noFill/>
        </p:spPr>
        <p:txBody>
          <a:bodyPr wrap="none" rtlCol="0">
            <a:spAutoFit/>
          </a:bodyPr>
          <a:lstStyle/>
          <a:p>
            <a:r>
              <a:rPr lang="en-US" sz="2800" b="1" dirty="0">
                <a:solidFill>
                  <a:schemeClr val="accent2">
                    <a:lumMod val="75000"/>
                  </a:schemeClr>
                </a:solidFill>
              </a:rPr>
              <a:t>lost</a:t>
            </a:r>
          </a:p>
        </p:txBody>
      </p:sp>
      <p:sp>
        <p:nvSpPr>
          <p:cNvPr id="9" name="TextBox 8">
            <a:extLst>
              <a:ext uri="{FF2B5EF4-FFF2-40B4-BE49-F238E27FC236}">
                <a16:creationId xmlns:a16="http://schemas.microsoft.com/office/drawing/2014/main" id="{92889A28-90BB-4146-C9BD-53725A6DE8E0}"/>
              </a:ext>
            </a:extLst>
          </p:cNvPr>
          <p:cNvSpPr txBox="1"/>
          <p:nvPr/>
        </p:nvSpPr>
        <p:spPr>
          <a:xfrm>
            <a:off x="4087543" y="3515500"/>
            <a:ext cx="1242520" cy="523220"/>
          </a:xfrm>
          <a:prstGeom prst="rect">
            <a:avLst/>
          </a:prstGeom>
          <a:noFill/>
        </p:spPr>
        <p:txBody>
          <a:bodyPr wrap="none" rtlCol="0">
            <a:spAutoFit/>
          </a:bodyPr>
          <a:lstStyle/>
          <a:p>
            <a:r>
              <a:rPr lang="en-US" sz="2800" b="1" dirty="0">
                <a:solidFill>
                  <a:schemeClr val="accent2">
                    <a:lumMod val="75000"/>
                  </a:schemeClr>
                </a:solidFill>
              </a:rPr>
              <a:t>‘ll cook</a:t>
            </a:r>
          </a:p>
        </p:txBody>
      </p:sp>
      <p:sp>
        <p:nvSpPr>
          <p:cNvPr id="10" name="TextBox 9">
            <a:extLst>
              <a:ext uri="{FF2B5EF4-FFF2-40B4-BE49-F238E27FC236}">
                <a16:creationId xmlns:a16="http://schemas.microsoft.com/office/drawing/2014/main" id="{813F98C4-B532-4003-6194-5F5FAADEA133}"/>
              </a:ext>
            </a:extLst>
          </p:cNvPr>
          <p:cNvSpPr txBox="1"/>
          <p:nvPr/>
        </p:nvSpPr>
        <p:spPr>
          <a:xfrm>
            <a:off x="5516255" y="4111607"/>
            <a:ext cx="1673728" cy="523220"/>
          </a:xfrm>
          <a:prstGeom prst="rect">
            <a:avLst/>
          </a:prstGeom>
          <a:noFill/>
        </p:spPr>
        <p:txBody>
          <a:bodyPr wrap="none" rtlCol="0">
            <a:spAutoFit/>
          </a:bodyPr>
          <a:lstStyle/>
          <a:p>
            <a:r>
              <a:rPr lang="en-US" sz="2800" b="1" dirty="0">
                <a:solidFill>
                  <a:schemeClr val="accent2">
                    <a:lumMod val="75000"/>
                  </a:schemeClr>
                </a:solidFill>
              </a:rPr>
              <a:t>didn’t live</a:t>
            </a:r>
          </a:p>
        </p:txBody>
      </p:sp>
      <p:sp>
        <p:nvSpPr>
          <p:cNvPr id="11" name="TextBox 10">
            <a:extLst>
              <a:ext uri="{FF2B5EF4-FFF2-40B4-BE49-F238E27FC236}">
                <a16:creationId xmlns:a16="http://schemas.microsoft.com/office/drawing/2014/main" id="{5C7C1A26-06C8-7A80-C89E-4710B968648E}"/>
              </a:ext>
            </a:extLst>
          </p:cNvPr>
          <p:cNvSpPr txBox="1"/>
          <p:nvPr/>
        </p:nvSpPr>
        <p:spPr>
          <a:xfrm>
            <a:off x="5589066" y="4677534"/>
            <a:ext cx="2481064" cy="523220"/>
          </a:xfrm>
          <a:prstGeom prst="rect">
            <a:avLst/>
          </a:prstGeom>
          <a:noFill/>
        </p:spPr>
        <p:txBody>
          <a:bodyPr wrap="none" rtlCol="0">
            <a:spAutoFit/>
          </a:bodyPr>
          <a:lstStyle/>
          <a:p>
            <a:r>
              <a:rPr lang="en-US" sz="2800" b="1" dirty="0">
                <a:solidFill>
                  <a:schemeClr val="accent2">
                    <a:lumMod val="75000"/>
                  </a:schemeClr>
                </a:solidFill>
              </a:rPr>
              <a:t>doesn’t get lost</a:t>
            </a:r>
          </a:p>
        </p:txBody>
      </p:sp>
      <p:sp>
        <p:nvSpPr>
          <p:cNvPr id="12" name="TextBox 11">
            <a:extLst>
              <a:ext uri="{FF2B5EF4-FFF2-40B4-BE49-F238E27FC236}">
                <a16:creationId xmlns:a16="http://schemas.microsoft.com/office/drawing/2014/main" id="{ABF6EC84-6B9A-BBDE-F331-E04226FF7283}"/>
              </a:ext>
            </a:extLst>
          </p:cNvPr>
          <p:cNvSpPr txBox="1"/>
          <p:nvPr/>
        </p:nvSpPr>
        <p:spPr>
          <a:xfrm>
            <a:off x="4623540" y="5220603"/>
            <a:ext cx="797141" cy="523220"/>
          </a:xfrm>
          <a:prstGeom prst="rect">
            <a:avLst/>
          </a:prstGeom>
          <a:noFill/>
        </p:spPr>
        <p:txBody>
          <a:bodyPr wrap="none" rtlCol="0">
            <a:spAutoFit/>
          </a:bodyPr>
          <a:lstStyle/>
          <a:p>
            <a:r>
              <a:rPr lang="en-US" sz="2800" b="1" dirty="0">
                <a:solidFill>
                  <a:schemeClr val="accent2">
                    <a:lumMod val="75000"/>
                  </a:schemeClr>
                </a:solidFill>
              </a:rPr>
              <a:t>gets</a:t>
            </a:r>
          </a:p>
        </p:txBody>
      </p:sp>
      <p:sp>
        <p:nvSpPr>
          <p:cNvPr id="14" name="TextBox 13">
            <a:extLst>
              <a:ext uri="{FF2B5EF4-FFF2-40B4-BE49-F238E27FC236}">
                <a16:creationId xmlns:a16="http://schemas.microsoft.com/office/drawing/2014/main" id="{86EC3560-CA22-E9E3-BB60-990CFF11FBD8}"/>
              </a:ext>
            </a:extLst>
          </p:cNvPr>
          <p:cNvSpPr txBox="1"/>
          <p:nvPr/>
        </p:nvSpPr>
        <p:spPr>
          <a:xfrm>
            <a:off x="8196470" y="5837582"/>
            <a:ext cx="1362745" cy="523220"/>
          </a:xfrm>
          <a:prstGeom prst="rect">
            <a:avLst/>
          </a:prstGeom>
          <a:noFill/>
        </p:spPr>
        <p:txBody>
          <a:bodyPr wrap="none" rtlCol="0">
            <a:spAutoFit/>
          </a:bodyPr>
          <a:lstStyle/>
          <a:p>
            <a:r>
              <a:rPr lang="en-US" sz="2800" b="1" dirty="0">
                <a:solidFill>
                  <a:schemeClr val="accent2">
                    <a:lumMod val="75000"/>
                  </a:schemeClr>
                </a:solidFill>
              </a:rPr>
              <a:t>‘d enjoy</a:t>
            </a:r>
          </a:p>
        </p:txBody>
      </p:sp>
      <p:pic>
        <p:nvPicPr>
          <p:cNvPr id="13" name="Audio 12">
            <a:hlinkClick r:id="" action="ppaction://media"/>
            <a:extLst>
              <a:ext uri="{FF2B5EF4-FFF2-40B4-BE49-F238E27FC236}">
                <a16:creationId xmlns:a16="http://schemas.microsoft.com/office/drawing/2014/main" id="{FEE84C7E-A9AC-3538-B49A-A6136DCC116C}"/>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5485210"/>
      </p:ext>
    </p:extLst>
  </p:cSld>
  <p:clrMapOvr>
    <a:masterClrMapping/>
  </p:clrMapOvr>
  <mc:AlternateContent xmlns:mc="http://schemas.openxmlformats.org/markup-compatibility/2006" xmlns:p14="http://schemas.microsoft.com/office/powerpoint/2010/main">
    <mc:Choice Requires="p14">
      <p:transition spd="slow" p14:dur="2000" advTm="139581"/>
    </mc:Choice>
    <mc:Fallback xmlns="">
      <p:transition spd="slow" advTm="139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fade">
                                      <p:cBhvr>
                                        <p:cTn id="41" dur="500"/>
                                        <p:tgtEl>
                                          <p:spTgt spid="1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fade">
                                      <p:cBhvr>
                                        <p:cTn id="46" dur="500"/>
                                        <p:tgtEl>
                                          <p:spTgt spid="1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animEffect transition="in" filter="fade">
                                      <p:cBhvr>
                                        <p:cTn id="51" dur="500"/>
                                        <p:tgtEl>
                                          <p:spTgt spid="1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4">
                                            <p:txEl>
                                              <p:pRg st="0" end="0"/>
                                            </p:txEl>
                                          </p:spTgt>
                                        </p:tgtEl>
                                        <p:attrNameLst>
                                          <p:attrName>style.visibility</p:attrName>
                                        </p:attrNameLst>
                                      </p:cBhvr>
                                      <p:to>
                                        <p:strVal val="visible"/>
                                      </p:to>
                                    </p:set>
                                    <p:animEffect transition="in" filter="fade">
                                      <p:cBhvr>
                                        <p:cTn id="5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2|13.2|21.8|4.7|12.8|7.3|17.7|3.1|22.4|7.2"/>
</p:tagLst>
</file>

<file path=ppt/tags/tag10.xml><?xml version="1.0" encoding="utf-8"?>
<p:tagLst xmlns:a="http://schemas.openxmlformats.org/drawingml/2006/main" xmlns:r="http://schemas.openxmlformats.org/officeDocument/2006/relationships" xmlns:p="http://schemas.openxmlformats.org/presentationml/2006/main">
  <p:tag name="TIMING" val="|4|4.7|5.8|5.2|6.8|9.4|7|8.6|7.6|6.3"/>
</p:tagLst>
</file>

<file path=ppt/tags/tag11.xml><?xml version="1.0" encoding="utf-8"?>
<p:tagLst xmlns:a="http://schemas.openxmlformats.org/drawingml/2006/main" xmlns:r="http://schemas.openxmlformats.org/officeDocument/2006/relationships" xmlns:p="http://schemas.openxmlformats.org/presentationml/2006/main">
  <p:tag name="TIMING" val="|9.8|12.5|8.7|8.6"/>
</p:tagLst>
</file>

<file path=ppt/tags/tag12.xml><?xml version="1.0" encoding="utf-8"?>
<p:tagLst xmlns:a="http://schemas.openxmlformats.org/drawingml/2006/main" xmlns:r="http://schemas.openxmlformats.org/officeDocument/2006/relationships" xmlns:p="http://schemas.openxmlformats.org/presentationml/2006/main">
  <p:tag name="TIMING" val="|10|33.6|12.4|0.4|0.4|0.3|0.5|0.7"/>
</p:tagLst>
</file>

<file path=ppt/tags/tag13.xml><?xml version="1.0" encoding="utf-8"?>
<p:tagLst xmlns:a="http://schemas.openxmlformats.org/drawingml/2006/main" xmlns:r="http://schemas.openxmlformats.org/officeDocument/2006/relationships" xmlns:p="http://schemas.openxmlformats.org/presentationml/2006/main">
  <p:tag name="TIMING" val="|2|0.5|0.5|1.1|0.4|0.4|0.4|0.9"/>
</p:tagLst>
</file>

<file path=ppt/tags/tag2.xml><?xml version="1.0" encoding="utf-8"?>
<p:tagLst xmlns:a="http://schemas.openxmlformats.org/drawingml/2006/main" xmlns:r="http://schemas.openxmlformats.org/officeDocument/2006/relationships" xmlns:p="http://schemas.openxmlformats.org/presentationml/2006/main">
  <p:tag name="TIMING" val="|22.2|24.2|12.2|13.8"/>
</p:tagLst>
</file>

<file path=ppt/tags/tag3.xml><?xml version="1.0" encoding="utf-8"?>
<p:tagLst xmlns:a="http://schemas.openxmlformats.org/drawingml/2006/main" xmlns:r="http://schemas.openxmlformats.org/officeDocument/2006/relationships" xmlns:p="http://schemas.openxmlformats.org/presentationml/2006/main">
  <p:tag name="TIMING" val="|16.4|9.8|5.6"/>
</p:tagLst>
</file>

<file path=ppt/tags/tag4.xml><?xml version="1.0" encoding="utf-8"?>
<p:tagLst xmlns:a="http://schemas.openxmlformats.org/drawingml/2006/main" xmlns:r="http://schemas.openxmlformats.org/officeDocument/2006/relationships" xmlns:p="http://schemas.openxmlformats.org/presentationml/2006/main">
  <p:tag name="TIMING" val="|28|7.3|8.1|11.3"/>
</p:tagLst>
</file>

<file path=ppt/tags/tag5.xml><?xml version="1.0" encoding="utf-8"?>
<p:tagLst xmlns:a="http://schemas.openxmlformats.org/drawingml/2006/main" xmlns:r="http://schemas.openxmlformats.org/officeDocument/2006/relationships" xmlns:p="http://schemas.openxmlformats.org/presentationml/2006/main">
  <p:tag name="TIMING" val="|0.6|5.5|5.5|5.1"/>
</p:tagLst>
</file>

<file path=ppt/tags/tag6.xml><?xml version="1.0" encoding="utf-8"?>
<p:tagLst xmlns:a="http://schemas.openxmlformats.org/drawingml/2006/main" xmlns:r="http://schemas.openxmlformats.org/officeDocument/2006/relationships" xmlns:p="http://schemas.openxmlformats.org/presentationml/2006/main">
  <p:tag name="TIMING" val="|70.8|9.2|6.7|5.1|5.5|6|6.7|8.4|7.4|7.4"/>
</p:tagLst>
</file>

<file path=ppt/tags/tag7.xml><?xml version="1.0" encoding="utf-8"?>
<p:tagLst xmlns:a="http://schemas.openxmlformats.org/drawingml/2006/main" xmlns:r="http://schemas.openxmlformats.org/officeDocument/2006/relationships" xmlns:p="http://schemas.openxmlformats.org/presentationml/2006/main">
  <p:tag name="TIMING" val="|17.9|4.9"/>
</p:tagLst>
</file>

<file path=ppt/tags/tag8.xml><?xml version="1.0" encoding="utf-8"?>
<p:tagLst xmlns:a="http://schemas.openxmlformats.org/drawingml/2006/main" xmlns:r="http://schemas.openxmlformats.org/officeDocument/2006/relationships" xmlns:p="http://schemas.openxmlformats.org/presentationml/2006/main">
  <p:tag name="TIMING" val="|9.6|4.1|5.7|5.3"/>
</p:tagLst>
</file>

<file path=ppt/tags/tag9.xml><?xml version="1.0" encoding="utf-8"?>
<p:tagLst xmlns:a="http://schemas.openxmlformats.org/drawingml/2006/main" xmlns:r="http://schemas.openxmlformats.org/officeDocument/2006/relationships" xmlns:p="http://schemas.openxmlformats.org/presentationml/2006/main">
  <p:tag name="TIMING" val="|7.6|7.2|7.3|8.3|9|6.8|8.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2021</Words>
  <Application>Microsoft Office PowerPoint</Application>
  <PresentationFormat>شاشة عريضة</PresentationFormat>
  <Paragraphs>233</Paragraphs>
  <Slides>21</Slides>
  <Notes>0</Notes>
  <HiddenSlides>0</HiddenSlides>
  <MMClips>21</MMClips>
  <ScaleCrop>false</ScaleCrop>
  <HeadingPairs>
    <vt:vector size="6" baseType="variant">
      <vt:variant>
        <vt:lpstr>الخطوط المستخدمة</vt:lpstr>
      </vt:variant>
      <vt:variant>
        <vt:i4>5</vt:i4>
      </vt:variant>
      <vt:variant>
        <vt:lpstr>نسق</vt:lpstr>
      </vt:variant>
      <vt:variant>
        <vt:i4>2</vt:i4>
      </vt:variant>
      <vt:variant>
        <vt:lpstr>عناوين الشرائح</vt:lpstr>
      </vt:variant>
      <vt:variant>
        <vt:i4>21</vt:i4>
      </vt:variant>
    </vt:vector>
  </HeadingPairs>
  <TitlesOfParts>
    <vt:vector size="28" baseType="lpstr">
      <vt:lpstr>Arial</vt:lpstr>
      <vt:lpstr>Calibri</vt:lpstr>
      <vt:lpstr>Calibri Light</vt:lpstr>
      <vt:lpstr>Times New Roman</vt:lpstr>
      <vt:lpstr>Wingdings</vt:lpstr>
      <vt:lpstr>Office Theme</vt:lpstr>
      <vt:lpstr>1_Office Theme</vt:lpstr>
      <vt:lpstr>New English File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350</cp:revision>
  <dcterms:created xsi:type="dcterms:W3CDTF">2022-10-28T18:57:55Z</dcterms:created>
  <dcterms:modified xsi:type="dcterms:W3CDTF">2023-03-05T07:48:36Z</dcterms:modified>
</cp:coreProperties>
</file>