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60" r:id="rId2"/>
  </p:sldMasterIdLst>
  <p:sldIdLst>
    <p:sldId id="306" r:id="rId3"/>
    <p:sldId id="258" r:id="rId4"/>
    <p:sldId id="262" r:id="rId5"/>
    <p:sldId id="351" r:id="rId6"/>
    <p:sldId id="314" r:id="rId7"/>
    <p:sldId id="336" r:id="rId8"/>
    <p:sldId id="337" r:id="rId9"/>
    <p:sldId id="338" r:id="rId10"/>
    <p:sldId id="348" r:id="rId11"/>
    <p:sldId id="340" r:id="rId12"/>
    <p:sldId id="341" r:id="rId13"/>
    <p:sldId id="342" r:id="rId14"/>
    <p:sldId id="343" r:id="rId15"/>
    <p:sldId id="349" r:id="rId16"/>
    <p:sldId id="352" r:id="rId17"/>
    <p:sldId id="350" r:id="rId18"/>
    <p:sldId id="344" r:id="rId19"/>
    <p:sldId id="345" r:id="rId20"/>
    <p:sldId id="346" r:id="rId21"/>
    <p:sldId id="347" r:id="rId22"/>
    <p:sldId id="30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Full" cryptAlgorithmClass="hash" cryptAlgorithmType="typeAny" cryptAlgorithmSid="4" spinCount="50000" saltData="daPqgeAZJFFuJFej0FS+iw==" hashData="SFE5EVwpK6UP14FfTvdJo/XvQ9Y="/>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01" d="100"/>
          <a:sy n="101" d="100"/>
        </p:scale>
        <p:origin x="126" y="4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EE0CD-3E60-A242-ADB2-D660CB30D7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1F910A8-5DA4-0F1A-EE38-6803142E76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AFFD7E-202D-06CE-D54D-C0DD5CE400CF}"/>
              </a:ext>
            </a:extLst>
          </p:cNvPr>
          <p:cNvSpPr>
            <a:spLocks noGrp="1"/>
          </p:cNvSpPr>
          <p:nvPr>
            <p:ph type="dt" sz="half" idx="10"/>
          </p:nvPr>
        </p:nvSpPr>
        <p:spPr/>
        <p:txBody>
          <a:bodyPr/>
          <a:lstStyle/>
          <a:p>
            <a:fld id="{1D718B3B-2F39-4D84-B1E7-2F0195BB17EE}" type="datetimeFigureOut">
              <a:rPr lang="en-US" smtClean="0"/>
              <a:pPr/>
              <a:t>3/5/2023</a:t>
            </a:fld>
            <a:endParaRPr lang="en-US"/>
          </a:p>
        </p:txBody>
      </p:sp>
      <p:sp>
        <p:nvSpPr>
          <p:cNvPr id="5" name="Footer Placeholder 4">
            <a:extLst>
              <a:ext uri="{FF2B5EF4-FFF2-40B4-BE49-F238E27FC236}">
                <a16:creationId xmlns:a16="http://schemas.microsoft.com/office/drawing/2014/main" id="{F65FC100-6168-2DD2-1408-B607B424E6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A75981-5CD4-9AD2-6D64-8E8475001A43}"/>
              </a:ext>
            </a:extLst>
          </p:cNvPr>
          <p:cNvSpPr>
            <a:spLocks noGrp="1"/>
          </p:cNvSpPr>
          <p:nvPr>
            <p:ph type="sldNum" sz="quarter" idx="12"/>
          </p:nvPr>
        </p:nvSpPr>
        <p:spPr/>
        <p:txBody>
          <a:bodyPr/>
          <a:lstStyle/>
          <a:p>
            <a:fld id="{95D57101-E87A-4D5C-98D8-050D8C43828C}" type="slidenum">
              <a:rPr lang="en-US" smtClean="0"/>
              <a:pPr/>
              <a:t>‹#›</a:t>
            </a:fld>
            <a:endParaRPr lang="en-US"/>
          </a:p>
        </p:txBody>
      </p:sp>
    </p:spTree>
    <p:extLst>
      <p:ext uri="{BB962C8B-B14F-4D97-AF65-F5344CB8AC3E}">
        <p14:creationId xmlns:p14="http://schemas.microsoft.com/office/powerpoint/2010/main" val="2878531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0E22E-D4E8-B804-ECF1-D08EA69D67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D8A39C4-0F65-C708-A363-90238D2C8B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0A724F-0FF4-91A5-C423-8982F5DFC355}"/>
              </a:ext>
            </a:extLst>
          </p:cNvPr>
          <p:cNvSpPr>
            <a:spLocks noGrp="1"/>
          </p:cNvSpPr>
          <p:nvPr>
            <p:ph type="dt" sz="half" idx="10"/>
          </p:nvPr>
        </p:nvSpPr>
        <p:spPr/>
        <p:txBody>
          <a:bodyPr/>
          <a:lstStyle/>
          <a:p>
            <a:fld id="{1D718B3B-2F39-4D84-B1E7-2F0195BB17EE}" type="datetimeFigureOut">
              <a:rPr lang="en-US" smtClean="0"/>
              <a:pPr/>
              <a:t>3/5/2023</a:t>
            </a:fld>
            <a:endParaRPr lang="en-US"/>
          </a:p>
        </p:txBody>
      </p:sp>
      <p:sp>
        <p:nvSpPr>
          <p:cNvPr id="5" name="Footer Placeholder 4">
            <a:extLst>
              <a:ext uri="{FF2B5EF4-FFF2-40B4-BE49-F238E27FC236}">
                <a16:creationId xmlns:a16="http://schemas.microsoft.com/office/drawing/2014/main" id="{19BC90DC-D928-43EF-5EA6-28CF246D1B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54B8AE-7B2A-2D8D-A368-7D3495D10864}"/>
              </a:ext>
            </a:extLst>
          </p:cNvPr>
          <p:cNvSpPr>
            <a:spLocks noGrp="1"/>
          </p:cNvSpPr>
          <p:nvPr>
            <p:ph type="sldNum" sz="quarter" idx="12"/>
          </p:nvPr>
        </p:nvSpPr>
        <p:spPr/>
        <p:txBody>
          <a:bodyPr/>
          <a:lstStyle/>
          <a:p>
            <a:fld id="{95D57101-E87A-4D5C-98D8-050D8C43828C}" type="slidenum">
              <a:rPr lang="en-US" smtClean="0"/>
              <a:pPr/>
              <a:t>‹#›</a:t>
            </a:fld>
            <a:endParaRPr lang="en-US"/>
          </a:p>
        </p:txBody>
      </p:sp>
    </p:spTree>
    <p:extLst>
      <p:ext uri="{BB962C8B-B14F-4D97-AF65-F5344CB8AC3E}">
        <p14:creationId xmlns:p14="http://schemas.microsoft.com/office/powerpoint/2010/main" val="33443766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A6CE66-2C69-EE26-AEAC-122CF682B62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F925EC7-6F16-AE45-CD0D-15E45EFF33C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53C22D-5B63-CD72-78BB-3F98EC5FD2BA}"/>
              </a:ext>
            </a:extLst>
          </p:cNvPr>
          <p:cNvSpPr>
            <a:spLocks noGrp="1"/>
          </p:cNvSpPr>
          <p:nvPr>
            <p:ph type="dt" sz="half" idx="10"/>
          </p:nvPr>
        </p:nvSpPr>
        <p:spPr/>
        <p:txBody>
          <a:bodyPr/>
          <a:lstStyle/>
          <a:p>
            <a:fld id="{1D718B3B-2F39-4D84-B1E7-2F0195BB17EE}" type="datetimeFigureOut">
              <a:rPr lang="en-US" smtClean="0"/>
              <a:pPr/>
              <a:t>3/5/2023</a:t>
            </a:fld>
            <a:endParaRPr lang="en-US"/>
          </a:p>
        </p:txBody>
      </p:sp>
      <p:sp>
        <p:nvSpPr>
          <p:cNvPr id="5" name="Footer Placeholder 4">
            <a:extLst>
              <a:ext uri="{FF2B5EF4-FFF2-40B4-BE49-F238E27FC236}">
                <a16:creationId xmlns:a16="http://schemas.microsoft.com/office/drawing/2014/main" id="{CB1A20E8-83FE-EBDB-07C8-3BFDCEE129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009F78-7EE9-40AD-0C2C-1F80D4313970}"/>
              </a:ext>
            </a:extLst>
          </p:cNvPr>
          <p:cNvSpPr>
            <a:spLocks noGrp="1"/>
          </p:cNvSpPr>
          <p:nvPr>
            <p:ph type="sldNum" sz="quarter" idx="12"/>
          </p:nvPr>
        </p:nvSpPr>
        <p:spPr/>
        <p:txBody>
          <a:bodyPr/>
          <a:lstStyle/>
          <a:p>
            <a:fld id="{95D57101-E87A-4D5C-98D8-050D8C43828C}" type="slidenum">
              <a:rPr lang="en-US" smtClean="0"/>
              <a:pPr/>
              <a:t>‹#›</a:t>
            </a:fld>
            <a:endParaRPr lang="en-US"/>
          </a:p>
        </p:txBody>
      </p:sp>
    </p:spTree>
    <p:extLst>
      <p:ext uri="{BB962C8B-B14F-4D97-AF65-F5344CB8AC3E}">
        <p14:creationId xmlns:p14="http://schemas.microsoft.com/office/powerpoint/2010/main" val="21377527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2"/>
            <a:ext cx="10363200" cy="1470025"/>
          </a:xfrm>
        </p:spPr>
        <p:txBody>
          <a:bodyPr/>
          <a:lstStyle/>
          <a:p>
            <a:r>
              <a:rPr lang="en-US"/>
              <a:t>Click to edit Master title style</a:t>
            </a:r>
            <a:endParaRPr lang="ar-SY"/>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ar-SY"/>
          </a:p>
        </p:txBody>
      </p:sp>
      <p:sp>
        <p:nvSpPr>
          <p:cNvPr id="4" name="Date Placeholder 3"/>
          <p:cNvSpPr>
            <a:spLocks noGrp="1"/>
          </p:cNvSpPr>
          <p:nvPr>
            <p:ph type="dt" sz="half" idx="10"/>
          </p:nvPr>
        </p:nvSpPr>
        <p:spPr/>
        <p:txBody>
          <a:bodyPr/>
          <a:lstStyle/>
          <a:p>
            <a:fld id="{1D718B3B-2F39-4D84-B1E7-2F0195BB17EE}" type="datetimeFigureOut">
              <a:rPr lang="en-US" smtClean="0"/>
              <a:pPr/>
              <a:t>3/5/2023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D57101-E87A-4D5C-98D8-050D8C43828C}"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Y"/>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Y"/>
          </a:p>
        </p:txBody>
      </p:sp>
      <p:sp>
        <p:nvSpPr>
          <p:cNvPr id="4" name="Date Placeholder 3"/>
          <p:cNvSpPr>
            <a:spLocks noGrp="1"/>
          </p:cNvSpPr>
          <p:nvPr>
            <p:ph type="dt" sz="half" idx="10"/>
          </p:nvPr>
        </p:nvSpPr>
        <p:spPr/>
        <p:txBody>
          <a:bodyPr/>
          <a:lstStyle/>
          <a:p>
            <a:fld id="{1D718B3B-2F39-4D84-B1E7-2F0195BB17EE}" type="datetimeFigureOut">
              <a:rPr lang="en-US" smtClean="0"/>
              <a:pPr/>
              <a:t>3/5/2023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D57101-E87A-4D5C-98D8-050D8C43828C}"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7"/>
            <a:ext cx="10363200" cy="1362075"/>
          </a:xfrm>
        </p:spPr>
        <p:txBody>
          <a:bodyPr anchor="t"/>
          <a:lstStyle>
            <a:lvl1pPr algn="r">
              <a:defRPr sz="4000" b="1" cap="all"/>
            </a:lvl1pPr>
          </a:lstStyle>
          <a:p>
            <a:r>
              <a:rPr lang="en-US"/>
              <a:t>Click to edit Master title style</a:t>
            </a:r>
            <a:endParaRPr lang="ar-SY"/>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718B3B-2F39-4D84-B1E7-2F0195BB17EE}" type="datetimeFigureOut">
              <a:rPr lang="en-US" smtClean="0"/>
              <a:pPr/>
              <a:t>3/5/2023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D57101-E87A-4D5C-98D8-050D8C43828C}"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Y"/>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Y"/>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Y"/>
          </a:p>
        </p:txBody>
      </p:sp>
      <p:sp>
        <p:nvSpPr>
          <p:cNvPr id="5" name="Date Placeholder 4"/>
          <p:cNvSpPr>
            <a:spLocks noGrp="1"/>
          </p:cNvSpPr>
          <p:nvPr>
            <p:ph type="dt" sz="half" idx="10"/>
          </p:nvPr>
        </p:nvSpPr>
        <p:spPr/>
        <p:txBody>
          <a:bodyPr/>
          <a:lstStyle/>
          <a:p>
            <a:fld id="{1D718B3B-2F39-4D84-B1E7-2F0195BB17EE}" type="datetimeFigureOut">
              <a:rPr lang="en-US" smtClean="0"/>
              <a:pPr/>
              <a:t>3/5/2023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D57101-E87A-4D5C-98D8-050D8C43828C}"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ar-SY"/>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Y"/>
          </a:p>
        </p:txBody>
      </p:sp>
      <p:sp>
        <p:nvSpPr>
          <p:cNvPr id="5" name="Text Placeholder 4"/>
          <p:cNvSpPr>
            <a:spLocks noGrp="1"/>
          </p:cNvSpPr>
          <p:nvPr>
            <p:ph type="body" sz="quarter" idx="3"/>
          </p:nvPr>
        </p:nvSpPr>
        <p:spPr>
          <a:xfrm>
            <a:off x="619337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Y"/>
          </a:p>
        </p:txBody>
      </p:sp>
      <p:sp>
        <p:nvSpPr>
          <p:cNvPr id="7" name="Date Placeholder 6"/>
          <p:cNvSpPr>
            <a:spLocks noGrp="1"/>
          </p:cNvSpPr>
          <p:nvPr>
            <p:ph type="dt" sz="half" idx="10"/>
          </p:nvPr>
        </p:nvSpPr>
        <p:spPr/>
        <p:txBody>
          <a:bodyPr/>
          <a:lstStyle/>
          <a:p>
            <a:fld id="{1D718B3B-2F39-4D84-B1E7-2F0195BB17EE}" type="datetimeFigureOut">
              <a:rPr lang="en-US" smtClean="0"/>
              <a:pPr/>
              <a:t>3/5/2023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D57101-E87A-4D5C-98D8-050D8C43828C}"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Y"/>
          </a:p>
        </p:txBody>
      </p:sp>
      <p:sp>
        <p:nvSpPr>
          <p:cNvPr id="3" name="Date Placeholder 2"/>
          <p:cNvSpPr>
            <a:spLocks noGrp="1"/>
          </p:cNvSpPr>
          <p:nvPr>
            <p:ph type="dt" sz="half" idx="10"/>
          </p:nvPr>
        </p:nvSpPr>
        <p:spPr/>
        <p:txBody>
          <a:bodyPr/>
          <a:lstStyle/>
          <a:p>
            <a:fld id="{1D718B3B-2F39-4D84-B1E7-2F0195BB17EE}" type="datetimeFigureOut">
              <a:rPr lang="en-US" smtClean="0"/>
              <a:pPr/>
              <a:t>3/5/2023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D57101-E87A-4D5C-98D8-050D8C43828C}"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718B3B-2F39-4D84-B1E7-2F0195BB17EE}" type="datetimeFigureOut">
              <a:rPr lang="en-US" smtClean="0"/>
              <a:pPr/>
              <a:t>3/5/2023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D57101-E87A-4D5C-98D8-050D8C43828C}"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r">
              <a:defRPr sz="2000" b="1"/>
            </a:lvl1pPr>
          </a:lstStyle>
          <a:p>
            <a:r>
              <a:rPr lang="en-US"/>
              <a:t>Click to edit Master title style</a:t>
            </a:r>
            <a:endParaRPr lang="ar-SY"/>
          </a:p>
        </p:txBody>
      </p:sp>
      <p:sp>
        <p:nvSpPr>
          <p:cNvPr id="3" name="Content Placeholder 2"/>
          <p:cNvSpPr>
            <a:spLocks noGrp="1"/>
          </p:cNvSpPr>
          <p:nvPr>
            <p:ph idx="1"/>
          </p:nvPr>
        </p:nvSpPr>
        <p:spPr>
          <a:xfrm>
            <a:off x="4766733" y="27306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Y"/>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718B3B-2F39-4D84-B1E7-2F0195BB17EE}" type="datetimeFigureOut">
              <a:rPr lang="en-US" smtClean="0"/>
              <a:pPr/>
              <a:t>3/5/2023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D57101-E87A-4D5C-98D8-050D8C43828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B6961-9F76-2213-34C9-1BC39E4B92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914131-1487-F4A7-A22B-0A790E7772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5CCF7F-3810-A6EA-B80B-7BD54AA20C5E}"/>
              </a:ext>
            </a:extLst>
          </p:cNvPr>
          <p:cNvSpPr>
            <a:spLocks noGrp="1"/>
          </p:cNvSpPr>
          <p:nvPr>
            <p:ph type="dt" sz="half" idx="10"/>
          </p:nvPr>
        </p:nvSpPr>
        <p:spPr/>
        <p:txBody>
          <a:bodyPr/>
          <a:lstStyle/>
          <a:p>
            <a:fld id="{1D718B3B-2F39-4D84-B1E7-2F0195BB17EE}" type="datetimeFigureOut">
              <a:rPr lang="en-US" smtClean="0"/>
              <a:pPr/>
              <a:t>3/5/2023</a:t>
            </a:fld>
            <a:endParaRPr lang="en-US"/>
          </a:p>
        </p:txBody>
      </p:sp>
      <p:sp>
        <p:nvSpPr>
          <p:cNvPr id="5" name="Footer Placeholder 4">
            <a:extLst>
              <a:ext uri="{FF2B5EF4-FFF2-40B4-BE49-F238E27FC236}">
                <a16:creationId xmlns:a16="http://schemas.microsoft.com/office/drawing/2014/main" id="{BC68291C-FB6E-AD84-2EB6-0C9E9DB4F6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F5B316-8F73-7457-9737-3CDEF5A56858}"/>
              </a:ext>
            </a:extLst>
          </p:cNvPr>
          <p:cNvSpPr>
            <a:spLocks noGrp="1"/>
          </p:cNvSpPr>
          <p:nvPr>
            <p:ph type="sldNum" sz="quarter" idx="12"/>
          </p:nvPr>
        </p:nvSpPr>
        <p:spPr/>
        <p:txBody>
          <a:bodyPr/>
          <a:lstStyle/>
          <a:p>
            <a:fld id="{95D57101-E87A-4D5C-98D8-050D8C43828C}" type="slidenum">
              <a:rPr lang="en-US" smtClean="0"/>
              <a:pPr/>
              <a:t>‹#›</a:t>
            </a:fld>
            <a:endParaRPr lang="en-US"/>
          </a:p>
        </p:txBody>
      </p:sp>
    </p:spTree>
    <p:extLst>
      <p:ext uri="{BB962C8B-B14F-4D97-AF65-F5344CB8AC3E}">
        <p14:creationId xmlns:p14="http://schemas.microsoft.com/office/powerpoint/2010/main" val="36669679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r">
              <a:defRPr sz="2000" b="1"/>
            </a:lvl1pPr>
          </a:lstStyle>
          <a:p>
            <a:r>
              <a:rPr lang="en-US"/>
              <a:t>Click to edit Master title style</a:t>
            </a:r>
            <a:endParaRPr lang="ar-SY"/>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Y"/>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718B3B-2F39-4D84-B1E7-2F0195BB17EE}" type="datetimeFigureOut">
              <a:rPr lang="en-US" smtClean="0"/>
              <a:pPr/>
              <a:t>3/5/2023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D57101-E87A-4D5C-98D8-050D8C43828C}"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Y"/>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Y"/>
          </a:p>
        </p:txBody>
      </p:sp>
      <p:sp>
        <p:nvSpPr>
          <p:cNvPr id="4" name="Date Placeholder 3"/>
          <p:cNvSpPr>
            <a:spLocks noGrp="1"/>
          </p:cNvSpPr>
          <p:nvPr>
            <p:ph type="dt" sz="half" idx="10"/>
          </p:nvPr>
        </p:nvSpPr>
        <p:spPr/>
        <p:txBody>
          <a:bodyPr/>
          <a:lstStyle/>
          <a:p>
            <a:fld id="{1D718B3B-2F39-4D84-B1E7-2F0195BB17EE}" type="datetimeFigureOut">
              <a:rPr lang="en-US" smtClean="0"/>
              <a:pPr/>
              <a:t>3/5/2023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D57101-E87A-4D5C-98D8-050D8C43828C}"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5"/>
            <a:ext cx="2743200" cy="5851525"/>
          </a:xfrm>
        </p:spPr>
        <p:txBody>
          <a:bodyPr vert="eaVert"/>
          <a:lstStyle/>
          <a:p>
            <a:r>
              <a:rPr lang="en-US"/>
              <a:t>Click to edit Master title style</a:t>
            </a:r>
            <a:endParaRPr lang="ar-SY"/>
          </a:p>
        </p:txBody>
      </p:sp>
      <p:sp>
        <p:nvSpPr>
          <p:cNvPr id="3" name="Vertical Text Placeholder 2"/>
          <p:cNvSpPr>
            <a:spLocks noGrp="1"/>
          </p:cNvSpPr>
          <p:nvPr>
            <p:ph type="body" orient="vert" idx="1"/>
          </p:nvPr>
        </p:nvSpPr>
        <p:spPr>
          <a:xfrm>
            <a:off x="609600" y="274655"/>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Y"/>
          </a:p>
        </p:txBody>
      </p:sp>
      <p:sp>
        <p:nvSpPr>
          <p:cNvPr id="4" name="Date Placeholder 3"/>
          <p:cNvSpPr>
            <a:spLocks noGrp="1"/>
          </p:cNvSpPr>
          <p:nvPr>
            <p:ph type="dt" sz="half" idx="10"/>
          </p:nvPr>
        </p:nvSpPr>
        <p:spPr/>
        <p:txBody>
          <a:bodyPr/>
          <a:lstStyle/>
          <a:p>
            <a:fld id="{1D718B3B-2F39-4D84-B1E7-2F0195BB17EE}" type="datetimeFigureOut">
              <a:rPr lang="en-US" smtClean="0"/>
              <a:pPr/>
              <a:t>3/5/2023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D57101-E87A-4D5C-98D8-050D8C43828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027D8-A41A-900A-212B-FF510023D9A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651BEDB-D9D9-5AD3-17EE-F6411EDF5F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3E1E50-5A9A-F3A6-5621-544C53059AB1}"/>
              </a:ext>
            </a:extLst>
          </p:cNvPr>
          <p:cNvSpPr>
            <a:spLocks noGrp="1"/>
          </p:cNvSpPr>
          <p:nvPr>
            <p:ph type="dt" sz="half" idx="10"/>
          </p:nvPr>
        </p:nvSpPr>
        <p:spPr/>
        <p:txBody>
          <a:bodyPr/>
          <a:lstStyle/>
          <a:p>
            <a:fld id="{1D718B3B-2F39-4D84-B1E7-2F0195BB17EE}" type="datetimeFigureOut">
              <a:rPr lang="en-US" smtClean="0"/>
              <a:pPr/>
              <a:t>3/5/2023</a:t>
            </a:fld>
            <a:endParaRPr lang="en-US"/>
          </a:p>
        </p:txBody>
      </p:sp>
      <p:sp>
        <p:nvSpPr>
          <p:cNvPr id="5" name="Footer Placeholder 4">
            <a:extLst>
              <a:ext uri="{FF2B5EF4-FFF2-40B4-BE49-F238E27FC236}">
                <a16:creationId xmlns:a16="http://schemas.microsoft.com/office/drawing/2014/main" id="{C2B1584E-9B70-A6AD-3A80-39D9CE39D0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AB8DD8-471B-AAD4-9045-B0D636BADFDF}"/>
              </a:ext>
            </a:extLst>
          </p:cNvPr>
          <p:cNvSpPr>
            <a:spLocks noGrp="1"/>
          </p:cNvSpPr>
          <p:nvPr>
            <p:ph type="sldNum" sz="quarter" idx="12"/>
          </p:nvPr>
        </p:nvSpPr>
        <p:spPr/>
        <p:txBody>
          <a:bodyPr/>
          <a:lstStyle/>
          <a:p>
            <a:fld id="{95D57101-E87A-4D5C-98D8-050D8C43828C}" type="slidenum">
              <a:rPr lang="en-US" smtClean="0"/>
              <a:pPr/>
              <a:t>‹#›</a:t>
            </a:fld>
            <a:endParaRPr lang="en-US"/>
          </a:p>
        </p:txBody>
      </p:sp>
    </p:spTree>
    <p:extLst>
      <p:ext uri="{BB962C8B-B14F-4D97-AF65-F5344CB8AC3E}">
        <p14:creationId xmlns:p14="http://schemas.microsoft.com/office/powerpoint/2010/main" val="1045107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0C56D-5F38-F17B-3068-0E0D892356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E4E09F-9D36-39FE-D29E-7D08668889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9DE846-3F29-E46B-7D2D-6202CCB397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EFAB2E-2441-C3B3-E0AA-2487C3DEF1AA}"/>
              </a:ext>
            </a:extLst>
          </p:cNvPr>
          <p:cNvSpPr>
            <a:spLocks noGrp="1"/>
          </p:cNvSpPr>
          <p:nvPr>
            <p:ph type="dt" sz="half" idx="10"/>
          </p:nvPr>
        </p:nvSpPr>
        <p:spPr/>
        <p:txBody>
          <a:bodyPr/>
          <a:lstStyle/>
          <a:p>
            <a:fld id="{1D718B3B-2F39-4D84-B1E7-2F0195BB17EE}" type="datetimeFigureOut">
              <a:rPr lang="en-US" smtClean="0"/>
              <a:pPr/>
              <a:t>3/5/2023</a:t>
            </a:fld>
            <a:endParaRPr lang="en-US"/>
          </a:p>
        </p:txBody>
      </p:sp>
      <p:sp>
        <p:nvSpPr>
          <p:cNvPr id="6" name="Footer Placeholder 5">
            <a:extLst>
              <a:ext uri="{FF2B5EF4-FFF2-40B4-BE49-F238E27FC236}">
                <a16:creationId xmlns:a16="http://schemas.microsoft.com/office/drawing/2014/main" id="{042F1020-BAC9-FB4D-0423-16D923B370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740613-7B20-DFF3-CC53-A634EC64ED26}"/>
              </a:ext>
            </a:extLst>
          </p:cNvPr>
          <p:cNvSpPr>
            <a:spLocks noGrp="1"/>
          </p:cNvSpPr>
          <p:nvPr>
            <p:ph type="sldNum" sz="quarter" idx="12"/>
          </p:nvPr>
        </p:nvSpPr>
        <p:spPr/>
        <p:txBody>
          <a:bodyPr/>
          <a:lstStyle/>
          <a:p>
            <a:fld id="{95D57101-E87A-4D5C-98D8-050D8C43828C}" type="slidenum">
              <a:rPr lang="en-US" smtClean="0"/>
              <a:pPr/>
              <a:t>‹#›</a:t>
            </a:fld>
            <a:endParaRPr lang="en-US"/>
          </a:p>
        </p:txBody>
      </p:sp>
    </p:spTree>
    <p:extLst>
      <p:ext uri="{BB962C8B-B14F-4D97-AF65-F5344CB8AC3E}">
        <p14:creationId xmlns:p14="http://schemas.microsoft.com/office/powerpoint/2010/main" val="2691321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28A8F-15E7-9B08-9623-D622B7B9299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A565BF-C749-FF12-D6DE-52EB7D9E7B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69C8A32-C055-45A1-9F27-15A2D5F684B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3784770-1750-972F-76DE-451963E8BC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FFD98DB-E251-0853-9B67-1E11DE856C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A05F27-4EB0-0E08-C93F-BD2749A457F3}"/>
              </a:ext>
            </a:extLst>
          </p:cNvPr>
          <p:cNvSpPr>
            <a:spLocks noGrp="1"/>
          </p:cNvSpPr>
          <p:nvPr>
            <p:ph type="dt" sz="half" idx="10"/>
          </p:nvPr>
        </p:nvSpPr>
        <p:spPr/>
        <p:txBody>
          <a:bodyPr/>
          <a:lstStyle/>
          <a:p>
            <a:fld id="{1D718B3B-2F39-4D84-B1E7-2F0195BB17EE}" type="datetimeFigureOut">
              <a:rPr lang="en-US" smtClean="0"/>
              <a:pPr/>
              <a:t>3/5/2023</a:t>
            </a:fld>
            <a:endParaRPr lang="en-US"/>
          </a:p>
        </p:txBody>
      </p:sp>
      <p:sp>
        <p:nvSpPr>
          <p:cNvPr id="8" name="Footer Placeholder 7">
            <a:extLst>
              <a:ext uri="{FF2B5EF4-FFF2-40B4-BE49-F238E27FC236}">
                <a16:creationId xmlns:a16="http://schemas.microsoft.com/office/drawing/2014/main" id="{B5DEDFF2-F346-68D9-E751-2EF8B780758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579FAB8-723C-B586-349E-1894F9F1B21B}"/>
              </a:ext>
            </a:extLst>
          </p:cNvPr>
          <p:cNvSpPr>
            <a:spLocks noGrp="1"/>
          </p:cNvSpPr>
          <p:nvPr>
            <p:ph type="sldNum" sz="quarter" idx="12"/>
          </p:nvPr>
        </p:nvSpPr>
        <p:spPr/>
        <p:txBody>
          <a:bodyPr/>
          <a:lstStyle/>
          <a:p>
            <a:fld id="{95D57101-E87A-4D5C-98D8-050D8C43828C}" type="slidenum">
              <a:rPr lang="en-US" smtClean="0"/>
              <a:pPr/>
              <a:t>‹#›</a:t>
            </a:fld>
            <a:endParaRPr lang="en-US"/>
          </a:p>
        </p:txBody>
      </p:sp>
    </p:spTree>
    <p:extLst>
      <p:ext uri="{BB962C8B-B14F-4D97-AF65-F5344CB8AC3E}">
        <p14:creationId xmlns:p14="http://schemas.microsoft.com/office/powerpoint/2010/main" val="1180895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B33DB-1868-4941-6517-57E2ED3C30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6E36031-58ED-93F1-08FF-ADAB5C926176}"/>
              </a:ext>
            </a:extLst>
          </p:cNvPr>
          <p:cNvSpPr>
            <a:spLocks noGrp="1"/>
          </p:cNvSpPr>
          <p:nvPr>
            <p:ph type="dt" sz="half" idx="10"/>
          </p:nvPr>
        </p:nvSpPr>
        <p:spPr/>
        <p:txBody>
          <a:bodyPr/>
          <a:lstStyle/>
          <a:p>
            <a:fld id="{1D718B3B-2F39-4D84-B1E7-2F0195BB17EE}" type="datetimeFigureOut">
              <a:rPr lang="en-US" smtClean="0"/>
              <a:pPr/>
              <a:t>3/5/2023</a:t>
            </a:fld>
            <a:endParaRPr lang="en-US"/>
          </a:p>
        </p:txBody>
      </p:sp>
      <p:sp>
        <p:nvSpPr>
          <p:cNvPr id="4" name="Footer Placeholder 3">
            <a:extLst>
              <a:ext uri="{FF2B5EF4-FFF2-40B4-BE49-F238E27FC236}">
                <a16:creationId xmlns:a16="http://schemas.microsoft.com/office/drawing/2014/main" id="{DA4F4AA6-D9F2-0F2C-4D12-03473BD091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D2A5DAF-0A18-A15A-B4A4-445105F0DF22}"/>
              </a:ext>
            </a:extLst>
          </p:cNvPr>
          <p:cNvSpPr>
            <a:spLocks noGrp="1"/>
          </p:cNvSpPr>
          <p:nvPr>
            <p:ph type="sldNum" sz="quarter" idx="12"/>
          </p:nvPr>
        </p:nvSpPr>
        <p:spPr/>
        <p:txBody>
          <a:bodyPr/>
          <a:lstStyle/>
          <a:p>
            <a:fld id="{95D57101-E87A-4D5C-98D8-050D8C43828C}" type="slidenum">
              <a:rPr lang="en-US" smtClean="0"/>
              <a:pPr/>
              <a:t>‹#›</a:t>
            </a:fld>
            <a:endParaRPr lang="en-US"/>
          </a:p>
        </p:txBody>
      </p:sp>
    </p:spTree>
    <p:extLst>
      <p:ext uri="{BB962C8B-B14F-4D97-AF65-F5344CB8AC3E}">
        <p14:creationId xmlns:p14="http://schemas.microsoft.com/office/powerpoint/2010/main" val="1823211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73A1E2-EA8A-BCF4-AEBB-F7C8F7A8AB00}"/>
              </a:ext>
            </a:extLst>
          </p:cNvPr>
          <p:cNvSpPr>
            <a:spLocks noGrp="1"/>
          </p:cNvSpPr>
          <p:nvPr>
            <p:ph type="dt" sz="half" idx="10"/>
          </p:nvPr>
        </p:nvSpPr>
        <p:spPr/>
        <p:txBody>
          <a:bodyPr/>
          <a:lstStyle/>
          <a:p>
            <a:fld id="{1D718B3B-2F39-4D84-B1E7-2F0195BB17EE}" type="datetimeFigureOut">
              <a:rPr lang="en-US" smtClean="0"/>
              <a:pPr/>
              <a:t>3/5/2023</a:t>
            </a:fld>
            <a:endParaRPr lang="en-US"/>
          </a:p>
        </p:txBody>
      </p:sp>
      <p:sp>
        <p:nvSpPr>
          <p:cNvPr id="3" name="Footer Placeholder 2">
            <a:extLst>
              <a:ext uri="{FF2B5EF4-FFF2-40B4-BE49-F238E27FC236}">
                <a16:creationId xmlns:a16="http://schemas.microsoft.com/office/drawing/2014/main" id="{5AC6532B-5F4C-5985-1871-A76099CF040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6844EC-3FF2-22A2-85B2-EE8A60239E6E}"/>
              </a:ext>
            </a:extLst>
          </p:cNvPr>
          <p:cNvSpPr>
            <a:spLocks noGrp="1"/>
          </p:cNvSpPr>
          <p:nvPr>
            <p:ph type="sldNum" sz="quarter" idx="12"/>
          </p:nvPr>
        </p:nvSpPr>
        <p:spPr/>
        <p:txBody>
          <a:bodyPr/>
          <a:lstStyle/>
          <a:p>
            <a:fld id="{95D57101-E87A-4D5C-98D8-050D8C43828C}" type="slidenum">
              <a:rPr lang="en-US" smtClean="0"/>
              <a:pPr/>
              <a:t>‹#›</a:t>
            </a:fld>
            <a:endParaRPr lang="en-US"/>
          </a:p>
        </p:txBody>
      </p:sp>
    </p:spTree>
    <p:extLst>
      <p:ext uri="{BB962C8B-B14F-4D97-AF65-F5344CB8AC3E}">
        <p14:creationId xmlns:p14="http://schemas.microsoft.com/office/powerpoint/2010/main" val="956371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6201D-9DE8-8C92-FBD3-E048DD0823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A514599-D839-B7E0-87BD-DEDC4F3F1E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AA69151-8163-8D5C-C1AD-617733CDB3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95840B-1217-0FA4-1F0D-9192F6E6ED70}"/>
              </a:ext>
            </a:extLst>
          </p:cNvPr>
          <p:cNvSpPr>
            <a:spLocks noGrp="1"/>
          </p:cNvSpPr>
          <p:nvPr>
            <p:ph type="dt" sz="half" idx="10"/>
          </p:nvPr>
        </p:nvSpPr>
        <p:spPr/>
        <p:txBody>
          <a:bodyPr/>
          <a:lstStyle/>
          <a:p>
            <a:fld id="{1D718B3B-2F39-4D84-B1E7-2F0195BB17EE}" type="datetimeFigureOut">
              <a:rPr lang="en-US" smtClean="0"/>
              <a:pPr/>
              <a:t>3/5/2023</a:t>
            </a:fld>
            <a:endParaRPr lang="en-US"/>
          </a:p>
        </p:txBody>
      </p:sp>
      <p:sp>
        <p:nvSpPr>
          <p:cNvPr id="6" name="Footer Placeholder 5">
            <a:extLst>
              <a:ext uri="{FF2B5EF4-FFF2-40B4-BE49-F238E27FC236}">
                <a16:creationId xmlns:a16="http://schemas.microsoft.com/office/drawing/2014/main" id="{505F550B-F006-3005-4A1A-37FC27E08D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5F6259-E21F-17D9-7C74-6609F6AAC938}"/>
              </a:ext>
            </a:extLst>
          </p:cNvPr>
          <p:cNvSpPr>
            <a:spLocks noGrp="1"/>
          </p:cNvSpPr>
          <p:nvPr>
            <p:ph type="sldNum" sz="quarter" idx="12"/>
          </p:nvPr>
        </p:nvSpPr>
        <p:spPr/>
        <p:txBody>
          <a:bodyPr/>
          <a:lstStyle/>
          <a:p>
            <a:fld id="{95D57101-E87A-4D5C-98D8-050D8C43828C}" type="slidenum">
              <a:rPr lang="en-US" smtClean="0"/>
              <a:pPr/>
              <a:t>‹#›</a:t>
            </a:fld>
            <a:endParaRPr lang="en-US"/>
          </a:p>
        </p:txBody>
      </p:sp>
    </p:spTree>
    <p:extLst>
      <p:ext uri="{BB962C8B-B14F-4D97-AF65-F5344CB8AC3E}">
        <p14:creationId xmlns:p14="http://schemas.microsoft.com/office/powerpoint/2010/main" val="121674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0C1D4-AA8E-1A36-400A-93D4699367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7C416AD-7610-AF62-9843-37E4C248EA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73E3D07-C088-11B9-CFE9-B4FCB79273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CCE445-B796-9400-9911-B5CE170B2702}"/>
              </a:ext>
            </a:extLst>
          </p:cNvPr>
          <p:cNvSpPr>
            <a:spLocks noGrp="1"/>
          </p:cNvSpPr>
          <p:nvPr>
            <p:ph type="dt" sz="half" idx="10"/>
          </p:nvPr>
        </p:nvSpPr>
        <p:spPr/>
        <p:txBody>
          <a:bodyPr/>
          <a:lstStyle/>
          <a:p>
            <a:fld id="{1D718B3B-2F39-4D84-B1E7-2F0195BB17EE}" type="datetimeFigureOut">
              <a:rPr lang="en-US" smtClean="0"/>
              <a:pPr/>
              <a:t>3/5/2023</a:t>
            </a:fld>
            <a:endParaRPr lang="en-US"/>
          </a:p>
        </p:txBody>
      </p:sp>
      <p:sp>
        <p:nvSpPr>
          <p:cNvPr id="6" name="Footer Placeholder 5">
            <a:extLst>
              <a:ext uri="{FF2B5EF4-FFF2-40B4-BE49-F238E27FC236}">
                <a16:creationId xmlns:a16="http://schemas.microsoft.com/office/drawing/2014/main" id="{B09F69A4-13CF-0C76-37A8-E383FEF6F8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53DBD7-1663-45D6-E99F-399BA021AA07}"/>
              </a:ext>
            </a:extLst>
          </p:cNvPr>
          <p:cNvSpPr>
            <a:spLocks noGrp="1"/>
          </p:cNvSpPr>
          <p:nvPr>
            <p:ph type="sldNum" sz="quarter" idx="12"/>
          </p:nvPr>
        </p:nvSpPr>
        <p:spPr/>
        <p:txBody>
          <a:bodyPr/>
          <a:lstStyle/>
          <a:p>
            <a:fld id="{95D57101-E87A-4D5C-98D8-050D8C43828C}" type="slidenum">
              <a:rPr lang="en-US" smtClean="0"/>
              <a:pPr/>
              <a:t>‹#›</a:t>
            </a:fld>
            <a:endParaRPr lang="en-US"/>
          </a:p>
        </p:txBody>
      </p:sp>
    </p:spTree>
    <p:extLst>
      <p:ext uri="{BB962C8B-B14F-4D97-AF65-F5344CB8AC3E}">
        <p14:creationId xmlns:p14="http://schemas.microsoft.com/office/powerpoint/2010/main" val="21997269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000"/>
            <a:lum/>
          </a:blip>
          <a:srcRect/>
          <a:stretch>
            <a:fillRect t="-75000" b="-75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801A57-15EC-F67B-1B63-E4B2D72EA7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3DD78B6-D338-1620-E457-B5BA592714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975A36-09BF-8A7B-6599-8F1D5BFA7B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18B3B-2F39-4D84-B1E7-2F0195BB17EE}" type="datetimeFigureOut">
              <a:rPr lang="en-US" smtClean="0"/>
              <a:pPr/>
              <a:t>3/5/2023</a:t>
            </a:fld>
            <a:endParaRPr lang="en-US"/>
          </a:p>
        </p:txBody>
      </p:sp>
      <p:sp>
        <p:nvSpPr>
          <p:cNvPr id="5" name="Footer Placeholder 4">
            <a:extLst>
              <a:ext uri="{FF2B5EF4-FFF2-40B4-BE49-F238E27FC236}">
                <a16:creationId xmlns:a16="http://schemas.microsoft.com/office/drawing/2014/main" id="{8EA5C67F-7EB8-8286-AE3E-0C4B83B9DE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3F97F75-00DC-304C-E43A-3AF361739B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D57101-E87A-4D5C-98D8-050D8C43828C}" type="slidenum">
              <a:rPr lang="en-US" smtClean="0"/>
              <a:pPr/>
              <a:t>‹#›</a:t>
            </a:fld>
            <a:endParaRPr lang="en-US"/>
          </a:p>
        </p:txBody>
      </p:sp>
    </p:spTree>
    <p:extLst>
      <p:ext uri="{BB962C8B-B14F-4D97-AF65-F5344CB8AC3E}">
        <p14:creationId xmlns:p14="http://schemas.microsoft.com/office/powerpoint/2010/main" val="3227130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000"/>
            <a:lum/>
          </a:blip>
          <a:srcRect/>
          <a:stretch>
            <a:fillRect t="-75000" b="-7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1" anchor="ctr">
            <a:normAutofit/>
          </a:bodyPr>
          <a:lstStyle/>
          <a:p>
            <a:r>
              <a:rPr lang="en-US"/>
              <a:t>Click to edit Master title style</a:t>
            </a:r>
            <a:endParaRPr lang="ar-SY"/>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Y"/>
          </a:p>
        </p:txBody>
      </p:sp>
      <p:sp>
        <p:nvSpPr>
          <p:cNvPr id="4" name="Date Placeholder 3"/>
          <p:cNvSpPr>
            <a:spLocks noGrp="1"/>
          </p:cNvSpPr>
          <p:nvPr>
            <p:ph type="dt" sz="half" idx="2"/>
          </p:nvPr>
        </p:nvSpPr>
        <p:spPr>
          <a:xfrm>
            <a:off x="8737600" y="6356367"/>
            <a:ext cx="28448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1D718B3B-2F39-4D84-B1E7-2F0195BB17EE}" type="datetimeFigureOut">
              <a:rPr lang="en-US" smtClean="0"/>
              <a:pPr/>
              <a:t>3/5/2023</a:t>
            </a:fld>
            <a:endParaRPr lang="en-US"/>
          </a:p>
        </p:txBody>
      </p:sp>
      <p:sp>
        <p:nvSpPr>
          <p:cNvPr id="5" name="Footer Placeholder 4"/>
          <p:cNvSpPr>
            <a:spLocks noGrp="1"/>
          </p:cNvSpPr>
          <p:nvPr>
            <p:ph type="ftr" sz="quarter" idx="3"/>
          </p:nvPr>
        </p:nvSpPr>
        <p:spPr>
          <a:xfrm>
            <a:off x="4165600" y="6356367"/>
            <a:ext cx="3860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09600" y="6356367"/>
            <a:ext cx="28448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95D57101-E87A-4D5C-98D8-050D8C43828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SY"/>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5.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6.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7.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8.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9.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hemeOverride" Target="../theme/themeOverride1.xml"/><Relationship Id="rId5" Type="http://schemas.openxmlformats.org/officeDocument/2006/relationships/image" Target="../media/image2.png"/><Relationship Id="rId4"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10.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3.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4.xml"/><Relationship Id="rId5" Type="http://schemas.openxmlformats.org/officeDocument/2006/relationships/image" Target="../media/image2.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125AA-CABC-241E-49C3-2F407EF2B02F}"/>
              </a:ext>
            </a:extLst>
          </p:cNvPr>
          <p:cNvSpPr>
            <a:spLocks noGrp="1"/>
          </p:cNvSpPr>
          <p:nvPr>
            <p:ph type="ctrTitle"/>
          </p:nvPr>
        </p:nvSpPr>
        <p:spPr>
          <a:xfrm>
            <a:off x="1524000" y="1122363"/>
            <a:ext cx="8653670" cy="878715"/>
          </a:xfrm>
        </p:spPr>
        <p:txBody>
          <a:bodyPr>
            <a:normAutofit fontScale="90000"/>
          </a:bodyPr>
          <a:lstStyle/>
          <a:p>
            <a:r>
              <a:rPr lang="en-US" b="1" dirty="0">
                <a:solidFill>
                  <a:schemeClr val="accent6">
                    <a:lumMod val="50000"/>
                  </a:schemeClr>
                </a:solidFill>
              </a:rPr>
              <a:t>New English File </a:t>
            </a:r>
            <a:br>
              <a:rPr lang="en-US" dirty="0"/>
            </a:br>
            <a:endParaRPr lang="en-US" dirty="0"/>
          </a:p>
        </p:txBody>
      </p:sp>
      <p:sp>
        <p:nvSpPr>
          <p:cNvPr id="3" name="Subtitle 2">
            <a:extLst>
              <a:ext uri="{FF2B5EF4-FFF2-40B4-BE49-F238E27FC236}">
                <a16:creationId xmlns:a16="http://schemas.microsoft.com/office/drawing/2014/main" id="{18B1C1C4-8963-DE6E-9CE9-DC34F9804664}"/>
              </a:ext>
            </a:extLst>
          </p:cNvPr>
          <p:cNvSpPr>
            <a:spLocks noGrp="1"/>
          </p:cNvSpPr>
          <p:nvPr>
            <p:ph type="subTitle" idx="1"/>
          </p:nvPr>
        </p:nvSpPr>
        <p:spPr>
          <a:xfrm>
            <a:off x="1364974" y="1122363"/>
            <a:ext cx="8653670" cy="878715"/>
          </a:xfrm>
        </p:spPr>
        <p:txBody>
          <a:bodyPr>
            <a:normAutofit fontScale="92500" lnSpcReduction="20000"/>
          </a:bodyPr>
          <a:lstStyle/>
          <a:p>
            <a:r>
              <a:rPr lang="en-US" sz="3200" b="1" dirty="0">
                <a:solidFill>
                  <a:schemeClr val="accent2">
                    <a:lumMod val="75000"/>
                  </a:schemeClr>
                </a:solidFill>
              </a:rPr>
              <a:t>Intermediate</a:t>
            </a:r>
          </a:p>
          <a:p>
            <a:r>
              <a:rPr lang="en-US" sz="2600" b="1" dirty="0">
                <a:solidFill>
                  <a:schemeClr val="accent6">
                    <a:lumMod val="75000"/>
                  </a:schemeClr>
                </a:solidFill>
              </a:rPr>
              <a:t>Session 9</a:t>
            </a:r>
          </a:p>
        </p:txBody>
      </p:sp>
      <p:pic>
        <p:nvPicPr>
          <p:cNvPr id="6" name="Audio 5">
            <a:hlinkClick r:id="" action="ppaction://media"/>
            <a:extLst>
              <a:ext uri="{FF2B5EF4-FFF2-40B4-BE49-F238E27FC236}">
                <a16:creationId xmlns:a16="http://schemas.microsoft.com/office/drawing/2014/main" id="{C9D4C257-2904-1035-EC6F-ED76EB38DF53}"/>
              </a:ext>
            </a:extLst>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00204347"/>
      </p:ext>
    </p:extLst>
  </p:cSld>
  <p:clrMapOvr>
    <a:masterClrMapping/>
  </p:clrMapOvr>
  <mc:AlternateContent xmlns:mc="http://schemas.openxmlformats.org/markup-compatibility/2006" xmlns:p14="http://schemas.microsoft.com/office/powerpoint/2010/main">
    <mc:Choice Requires="p14">
      <p:transition spd="slow" p14:dur="2000" advTm="7099"/>
    </mc:Choice>
    <mc:Fallback xmlns="">
      <p:transition spd="slow" advTm="7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F16647-BF93-5E92-A540-84B7C88244D4}"/>
              </a:ext>
            </a:extLst>
          </p:cNvPr>
          <p:cNvSpPr>
            <a:spLocks noGrp="1"/>
          </p:cNvSpPr>
          <p:nvPr>
            <p:ph idx="1"/>
          </p:nvPr>
        </p:nvSpPr>
        <p:spPr>
          <a:xfrm>
            <a:off x="212035" y="357809"/>
            <a:ext cx="11767930" cy="6387548"/>
          </a:xfrm>
        </p:spPr>
        <p:txBody>
          <a:bodyPr>
            <a:normAutofit fontScale="92500" lnSpcReduction="20000"/>
          </a:bodyPr>
          <a:lstStyle/>
          <a:p>
            <a:pPr marL="0" indent="0">
              <a:buNone/>
            </a:pPr>
            <a:r>
              <a:rPr lang="en-US" b="1" dirty="0">
                <a:solidFill>
                  <a:schemeClr val="accent6">
                    <a:lumMod val="75000"/>
                  </a:schemeClr>
                </a:solidFill>
              </a:rPr>
              <a:t>No obligation / necessity: don’t have to</a:t>
            </a:r>
          </a:p>
          <a:p>
            <a:pPr marL="0" indent="0">
              <a:buNone/>
            </a:pPr>
            <a:r>
              <a:rPr lang="en-US" dirty="0"/>
              <a:t>You </a:t>
            </a:r>
            <a:r>
              <a:rPr lang="en-US" u="sng" dirty="0"/>
              <a:t>don't have to </a:t>
            </a:r>
            <a:r>
              <a:rPr lang="en-US" dirty="0"/>
              <a:t>pay for the tickets. They're free.</a:t>
            </a:r>
          </a:p>
          <a:p>
            <a:pPr marL="0" indent="0">
              <a:buNone/>
            </a:pPr>
            <a:r>
              <a:rPr lang="en-US" dirty="0"/>
              <a:t>You </a:t>
            </a:r>
            <a:r>
              <a:rPr lang="en-US" u="sng" dirty="0"/>
              <a:t>don’t have to </a:t>
            </a:r>
            <a:r>
              <a:rPr lang="en-US" dirty="0"/>
              <a:t>go to the party if you don't want to.</a:t>
            </a:r>
          </a:p>
          <a:p>
            <a:pPr marL="0" indent="0">
              <a:buNone/>
            </a:pPr>
            <a:endParaRPr lang="en-US" dirty="0"/>
          </a:p>
          <a:p>
            <a:pPr marL="0" indent="0">
              <a:buNone/>
            </a:pPr>
            <a:r>
              <a:rPr lang="en-US" b="1" dirty="0">
                <a:solidFill>
                  <a:schemeClr val="accent6">
                    <a:lumMod val="75000"/>
                  </a:schemeClr>
                </a:solidFill>
              </a:rPr>
              <a:t>Prohibition: mustn't (+ infinitive)</a:t>
            </a:r>
          </a:p>
          <a:p>
            <a:pPr marL="0" indent="0">
              <a:buNone/>
            </a:pPr>
            <a:r>
              <a:rPr lang="en-US" dirty="0"/>
              <a:t>Don't have to and must not are completely different. </a:t>
            </a:r>
          </a:p>
          <a:p>
            <a:pPr marL="0" indent="0">
              <a:buNone/>
            </a:pPr>
            <a:r>
              <a:rPr lang="en-US" b="1" dirty="0"/>
              <a:t>Compare:</a:t>
            </a:r>
          </a:p>
          <a:p>
            <a:pPr>
              <a:buFont typeface="Wingdings" panose="05000000000000000000" pitchFamily="2" charset="2"/>
              <a:buChar char="Ø"/>
            </a:pPr>
            <a:r>
              <a:rPr lang="en-US" dirty="0"/>
              <a:t>You mustn’t drive along this street. = (It’s prohibited) against the law.</a:t>
            </a:r>
          </a:p>
          <a:p>
            <a:pPr>
              <a:buFont typeface="Wingdings" panose="05000000000000000000" pitchFamily="2" charset="2"/>
              <a:buChar char="Ø"/>
            </a:pPr>
            <a:r>
              <a:rPr lang="en-US" dirty="0"/>
              <a:t>You don’t have to drive - we can get a train. = You can drive if you want to but it's not necessary / obligatory. </a:t>
            </a:r>
          </a:p>
          <a:p>
            <a:pPr>
              <a:buFont typeface="Wingdings" panose="05000000000000000000" pitchFamily="2" charset="2"/>
              <a:buChar char="Ø"/>
            </a:pPr>
            <a:r>
              <a:rPr lang="en-US" dirty="0"/>
              <a:t>You can often use can’t or not allowed to instead of mustn’t: </a:t>
            </a:r>
          </a:p>
          <a:p>
            <a:pPr>
              <a:buFont typeface="Wingdings" panose="05000000000000000000" pitchFamily="2" charset="2"/>
              <a:buChar char="§"/>
            </a:pPr>
            <a:r>
              <a:rPr lang="en-US" dirty="0"/>
              <a:t>You mustn’t park here.</a:t>
            </a:r>
          </a:p>
          <a:p>
            <a:pPr>
              <a:buFont typeface="Wingdings" panose="05000000000000000000" pitchFamily="2" charset="2"/>
              <a:buChar char="§"/>
            </a:pPr>
            <a:r>
              <a:rPr lang="en-US" dirty="0"/>
              <a:t>You can't park here. You’re not allowed to park here.</a:t>
            </a:r>
          </a:p>
          <a:p>
            <a:pPr marL="0" indent="0">
              <a:buNone/>
            </a:pPr>
            <a:endParaRPr lang="en-US" dirty="0">
              <a:solidFill>
                <a:schemeClr val="accent2">
                  <a:lumMod val="75000"/>
                </a:schemeClr>
              </a:solidFill>
            </a:endParaRPr>
          </a:p>
          <a:p>
            <a:pPr marL="0" indent="0">
              <a:buNone/>
            </a:pPr>
            <a:r>
              <a:rPr lang="en-US" b="1" u="sng" dirty="0">
                <a:solidFill>
                  <a:schemeClr val="accent2">
                    <a:lumMod val="75000"/>
                  </a:schemeClr>
                </a:solidFill>
              </a:rPr>
              <a:t>Have got to </a:t>
            </a:r>
            <a:r>
              <a:rPr lang="en-US" dirty="0">
                <a:solidFill>
                  <a:schemeClr val="accent2">
                    <a:lumMod val="75000"/>
                  </a:schemeClr>
                </a:solidFill>
              </a:rPr>
              <a:t>is often used instead of </a:t>
            </a:r>
            <a:r>
              <a:rPr lang="en-US" b="1" u="sng" dirty="0">
                <a:solidFill>
                  <a:schemeClr val="accent2">
                    <a:lumMod val="75000"/>
                  </a:schemeClr>
                </a:solidFill>
              </a:rPr>
              <a:t>have to </a:t>
            </a:r>
            <a:r>
              <a:rPr lang="en-US" dirty="0">
                <a:solidFill>
                  <a:schemeClr val="accent2">
                    <a:lumMod val="75000"/>
                  </a:schemeClr>
                </a:solidFill>
              </a:rPr>
              <a:t>in spoken English, e.g. I've got to go now. </a:t>
            </a:r>
          </a:p>
          <a:p>
            <a:pPr marL="0" indent="0">
              <a:buNone/>
            </a:pPr>
            <a:r>
              <a:rPr lang="en-US" dirty="0">
                <a:solidFill>
                  <a:schemeClr val="accent2">
                    <a:lumMod val="75000"/>
                  </a:schemeClr>
                </a:solidFill>
              </a:rPr>
              <a:t>It's very late.</a:t>
            </a:r>
          </a:p>
          <a:p>
            <a:pPr marL="0" indent="0">
              <a:buNone/>
            </a:pPr>
            <a:endParaRPr lang="en-US" sz="1800" b="0" i="0" u="none" strike="noStrike" baseline="0" dirty="0">
              <a:solidFill>
                <a:srgbClr val="000000"/>
              </a:solidFill>
              <a:latin typeface="Times New Roman" panose="02020603050405020304" pitchFamily="18" charset="0"/>
            </a:endParaRPr>
          </a:p>
          <a:p>
            <a:pPr marL="0" indent="0">
              <a:buNone/>
            </a:pPr>
            <a:endParaRPr lang="en-US" dirty="0"/>
          </a:p>
        </p:txBody>
      </p:sp>
      <p:pic>
        <p:nvPicPr>
          <p:cNvPr id="5" name="Audio 4">
            <a:hlinkClick r:id="" action="ppaction://media"/>
            <a:extLst>
              <a:ext uri="{FF2B5EF4-FFF2-40B4-BE49-F238E27FC236}">
                <a16:creationId xmlns:a16="http://schemas.microsoft.com/office/drawing/2014/main" id="{9B5883E8-CFBA-C696-7126-D4A1E9C884F9}"/>
              </a:ext>
            </a:extLst>
          </p:cNvPr>
          <p:cNvPicPr>
            <a:picLocks noChangeAspect="1"/>
          </p:cNvPicPr>
          <p:nvPr>
            <a:audioFile r:link="rId3"/>
            <p:extLst>
              <p:ext uri="{DAA4B4D4-6D71-4841-9C94-3DE7FCFB9230}">
                <p14:media xmlns:p14="http://schemas.microsoft.com/office/powerpoint/2010/main" r:embed="rId2"/>
              </p:ext>
            </p:extLst>
          </p:nvPr>
        </p:nvPicPr>
        <p:blipFill>
          <a:blip r:embed="rId5" cstate="print"/>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481626887"/>
      </p:ext>
    </p:extLst>
  </p:cSld>
  <p:clrMapOvr>
    <a:masterClrMapping/>
  </p:clrMapOvr>
  <mc:AlternateContent xmlns:mc="http://schemas.openxmlformats.org/markup-compatibility/2006" xmlns:p14="http://schemas.microsoft.com/office/powerpoint/2010/main">
    <mc:Choice Requires="p14">
      <p:transition spd="slow" p14:dur="2000" advTm="72952"/>
    </mc:Choice>
    <mc:Fallback xmlns="">
      <p:transition spd="slow" advTm="72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13" end="13"/>
                                            </p:txEl>
                                          </p:spTgt>
                                        </p:tgtEl>
                                        <p:attrNameLst>
                                          <p:attrName>style.visibility</p:attrName>
                                        </p:attrNameLst>
                                      </p:cBhvr>
                                      <p:to>
                                        <p:strVal val="visible"/>
                                      </p:to>
                                    </p:set>
                                    <p:anim calcmode="lin" valueType="num">
                                      <p:cBhvr additive="base">
                                        <p:cTn id="41"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13" end="13"/>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
                                            <p:txEl>
                                              <p:pRg st="14" end="14"/>
                                            </p:txEl>
                                          </p:spTgt>
                                        </p:tgtEl>
                                        <p:attrNameLst>
                                          <p:attrName>style.visibility</p:attrName>
                                        </p:attrNameLst>
                                      </p:cBhvr>
                                      <p:to>
                                        <p:strVal val="visible"/>
                                      </p:to>
                                    </p:set>
                                    <p:anim calcmode="lin" valueType="num">
                                      <p:cBhvr additive="base">
                                        <p:cTn id="45"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CDF6A1-F7DF-82F8-893E-D2D82C3B221A}"/>
              </a:ext>
            </a:extLst>
          </p:cNvPr>
          <p:cNvSpPr>
            <a:spLocks noGrp="1"/>
          </p:cNvSpPr>
          <p:nvPr>
            <p:ph idx="1"/>
          </p:nvPr>
        </p:nvSpPr>
        <p:spPr>
          <a:xfrm>
            <a:off x="318052" y="490330"/>
            <a:ext cx="11569148" cy="6135757"/>
          </a:xfrm>
        </p:spPr>
        <p:txBody>
          <a:bodyPr>
            <a:normAutofit fontScale="92500"/>
          </a:bodyPr>
          <a:lstStyle/>
          <a:p>
            <a:pPr marL="0" indent="0">
              <a:buNone/>
            </a:pPr>
            <a:r>
              <a:rPr lang="en-US" b="1" dirty="0">
                <a:solidFill>
                  <a:schemeClr val="accent6">
                    <a:lumMod val="75000"/>
                  </a:schemeClr>
                </a:solidFill>
              </a:rPr>
              <a:t>Advice or opinion: should / shouldn’t (+ infinitive)</a:t>
            </a:r>
          </a:p>
          <a:p>
            <a:pPr marL="0" indent="0">
              <a:buNone/>
            </a:pPr>
            <a:endParaRPr lang="en-US" b="1" dirty="0">
              <a:solidFill>
                <a:schemeClr val="accent6">
                  <a:lumMod val="75000"/>
                </a:schemeClr>
              </a:solidFill>
            </a:endParaRPr>
          </a:p>
          <a:p>
            <a:r>
              <a:rPr lang="en-US" dirty="0"/>
              <a:t>You </a:t>
            </a:r>
            <a:r>
              <a:rPr lang="en-US" u="sng" dirty="0"/>
              <a:t>should take </a:t>
            </a:r>
            <a:r>
              <a:rPr lang="en-US" dirty="0"/>
              <a:t>warm clothes with you to Dublin. It might be cold at night.</a:t>
            </a:r>
          </a:p>
          <a:p>
            <a:pPr marL="0" indent="0">
              <a:buNone/>
            </a:pPr>
            <a:endParaRPr lang="en-US" dirty="0"/>
          </a:p>
          <a:p>
            <a:r>
              <a:rPr lang="en-US" dirty="0"/>
              <a:t>I think the government </a:t>
            </a:r>
            <a:r>
              <a:rPr lang="en-US" u="sng" dirty="0"/>
              <a:t>should do </a:t>
            </a:r>
            <a:r>
              <a:rPr lang="en-US" dirty="0"/>
              <a:t>something about unemployment.</a:t>
            </a:r>
          </a:p>
          <a:p>
            <a:pPr marL="0" indent="0">
              <a:buNone/>
            </a:pPr>
            <a:endParaRPr lang="en-US" dirty="0"/>
          </a:p>
          <a:p>
            <a:pPr>
              <a:buFont typeface="Wingdings" panose="05000000000000000000" pitchFamily="2" charset="2"/>
              <a:buChar char="Ø"/>
            </a:pPr>
            <a:r>
              <a:rPr lang="en-US" dirty="0"/>
              <a:t>Should is not as strong as must / have to. We use it to say if we think something is the right or wrong thing to do.</a:t>
            </a:r>
          </a:p>
          <a:p>
            <a:pPr marL="0" indent="0">
              <a:buNone/>
            </a:pPr>
            <a:endParaRPr lang="en-US" dirty="0"/>
          </a:p>
          <a:p>
            <a:pPr>
              <a:buFont typeface="Wingdings" panose="05000000000000000000" pitchFamily="2" charset="2"/>
              <a:buChar char="Ø"/>
            </a:pPr>
            <a:r>
              <a:rPr lang="en-US" dirty="0"/>
              <a:t>Should is a modal verb. The only forms are should and shouldn’t.</a:t>
            </a:r>
          </a:p>
          <a:p>
            <a:pPr marL="0" indent="0">
              <a:buNone/>
            </a:pPr>
            <a:endParaRPr lang="en-US" dirty="0"/>
          </a:p>
          <a:p>
            <a:pPr>
              <a:buFont typeface="Wingdings" panose="05000000000000000000" pitchFamily="2" charset="2"/>
              <a:buChar char="Ø"/>
            </a:pPr>
            <a:r>
              <a:rPr lang="en-US" dirty="0"/>
              <a:t>You can also use ought to and ought not to instead of should / shouldn’t </a:t>
            </a:r>
          </a:p>
          <a:p>
            <a:pPr marL="0" indent="0">
              <a:buNone/>
            </a:pPr>
            <a:r>
              <a:rPr lang="en-US" dirty="0">
                <a:solidFill>
                  <a:schemeClr val="accent2">
                    <a:lumMod val="75000"/>
                  </a:schemeClr>
                </a:solidFill>
              </a:rPr>
              <a:t>You should take an umbrella with you. /You ought to take an umbrella with you.</a:t>
            </a:r>
          </a:p>
          <a:p>
            <a:endParaRPr lang="en-US" sz="1800" i="1" baseline="-25000" dirty="0">
              <a:solidFill>
                <a:srgbClr val="000000"/>
              </a:solidFill>
              <a:latin typeface="Times New Roman" panose="02020603050405020304" pitchFamily="18" charset="0"/>
            </a:endParaRPr>
          </a:p>
          <a:p>
            <a:endParaRPr lang="en-US" sz="1800" b="0" i="1" u="none" strike="noStrike" baseline="-25000" dirty="0">
              <a:solidFill>
                <a:srgbClr val="000000"/>
              </a:solidFill>
              <a:latin typeface="Times New Roman" panose="02020603050405020304" pitchFamily="18" charset="0"/>
            </a:endParaRPr>
          </a:p>
          <a:p>
            <a:pPr marL="0" indent="0">
              <a:buNone/>
            </a:pPr>
            <a:endParaRPr lang="en-US" dirty="0"/>
          </a:p>
        </p:txBody>
      </p:sp>
      <p:pic>
        <p:nvPicPr>
          <p:cNvPr id="2" name="Audio 1">
            <a:hlinkClick r:id="" action="ppaction://media"/>
            <a:extLst>
              <a:ext uri="{FF2B5EF4-FFF2-40B4-BE49-F238E27FC236}">
                <a16:creationId xmlns:a16="http://schemas.microsoft.com/office/drawing/2014/main" id="{41C9470D-D76A-09C0-AEBF-868847857B57}"/>
              </a:ext>
            </a:extLst>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25368813"/>
      </p:ext>
    </p:extLst>
  </p:cSld>
  <p:clrMapOvr>
    <a:masterClrMapping/>
  </p:clrMapOvr>
  <mc:AlternateContent xmlns:mc="http://schemas.openxmlformats.org/markup-compatibility/2006" xmlns:p14="http://schemas.microsoft.com/office/powerpoint/2010/main">
    <mc:Choice Requires="p14">
      <p:transition spd="slow" p14:dur="2000" advTm="59048"/>
    </mc:Choice>
    <mc:Fallback xmlns="">
      <p:transition spd="slow" advTm="59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FF3F0C-2012-D3D2-EA8B-C508D5CDF85D}"/>
              </a:ext>
            </a:extLst>
          </p:cNvPr>
          <p:cNvSpPr>
            <a:spLocks noGrp="1"/>
          </p:cNvSpPr>
          <p:nvPr>
            <p:ph idx="1"/>
          </p:nvPr>
        </p:nvSpPr>
        <p:spPr>
          <a:xfrm>
            <a:off x="198783" y="344556"/>
            <a:ext cx="11807687" cy="6347791"/>
          </a:xfrm>
        </p:spPr>
        <p:txBody>
          <a:bodyPr>
            <a:normAutofit/>
          </a:bodyPr>
          <a:lstStyle/>
          <a:p>
            <a:pPr marL="0" indent="0">
              <a:buNone/>
            </a:pPr>
            <a:r>
              <a:rPr lang="en-US" b="1" u="sng" dirty="0">
                <a:solidFill>
                  <a:schemeClr val="accent6">
                    <a:lumMod val="75000"/>
                  </a:schemeClr>
                </a:solidFill>
              </a:rPr>
              <a:t>Underline</a:t>
            </a:r>
            <a:r>
              <a:rPr lang="en-US" b="1" dirty="0">
                <a:solidFill>
                  <a:schemeClr val="accent6">
                    <a:lumMod val="75000"/>
                  </a:schemeClr>
                </a:solidFill>
              </a:rPr>
              <a:t> the correct form.</a:t>
            </a:r>
          </a:p>
          <a:p>
            <a:pPr marL="0" indent="0">
              <a:buNone/>
            </a:pPr>
            <a:r>
              <a:rPr lang="en-US" b="1" dirty="0"/>
              <a:t>1. </a:t>
            </a:r>
            <a:r>
              <a:rPr lang="en-US" dirty="0"/>
              <a:t>You </a:t>
            </a:r>
            <a:r>
              <a:rPr lang="en-US" i="1" dirty="0"/>
              <a:t>shouldn’t</a:t>
            </a:r>
            <a:r>
              <a:rPr lang="en-US" dirty="0"/>
              <a:t> / </a:t>
            </a:r>
            <a:r>
              <a:rPr lang="en-US" i="1" dirty="0"/>
              <a:t>mustn’t</a:t>
            </a:r>
            <a:r>
              <a:rPr lang="en-US" dirty="0"/>
              <a:t> drink that water. It’s not safe.</a:t>
            </a:r>
          </a:p>
          <a:p>
            <a:pPr marL="0" indent="0">
              <a:buNone/>
            </a:pPr>
            <a:r>
              <a:rPr lang="en-US" b="1" dirty="0"/>
              <a:t>2. </a:t>
            </a:r>
            <a:r>
              <a:rPr lang="en-US" dirty="0"/>
              <a:t>We </a:t>
            </a:r>
            <a:r>
              <a:rPr lang="en-US" i="1" dirty="0"/>
              <a:t>mustn't</a:t>
            </a:r>
            <a:r>
              <a:rPr lang="en-US" dirty="0"/>
              <a:t> / </a:t>
            </a:r>
            <a:r>
              <a:rPr lang="en-US" i="1" dirty="0"/>
              <a:t>don't have to </a:t>
            </a:r>
            <a:r>
              <a:rPr lang="en-US" dirty="0"/>
              <a:t>hurry. We have plenty of time.</a:t>
            </a:r>
          </a:p>
          <a:p>
            <a:pPr marL="0" indent="0">
              <a:buNone/>
            </a:pPr>
            <a:r>
              <a:rPr lang="en-US" b="1" dirty="0"/>
              <a:t>3. </a:t>
            </a:r>
            <a:r>
              <a:rPr lang="en-US" dirty="0"/>
              <a:t>You </a:t>
            </a:r>
            <a:r>
              <a:rPr lang="en-US" i="1" dirty="0"/>
              <a:t>must</a:t>
            </a:r>
            <a:r>
              <a:rPr lang="en-US" dirty="0"/>
              <a:t>/ </a:t>
            </a:r>
            <a:r>
              <a:rPr lang="en-US" i="1" dirty="0"/>
              <a:t>should</a:t>
            </a:r>
            <a:r>
              <a:rPr lang="en-US" dirty="0"/>
              <a:t> remember to write the report. The boss will be furious if you forget.</a:t>
            </a:r>
          </a:p>
          <a:p>
            <a:pPr marL="0" indent="0">
              <a:buNone/>
            </a:pPr>
            <a:r>
              <a:rPr lang="en-US" b="1" dirty="0"/>
              <a:t>4. </a:t>
            </a:r>
            <a:r>
              <a:rPr lang="en-US" dirty="0"/>
              <a:t>The exhibition was free so I </a:t>
            </a:r>
            <a:r>
              <a:rPr lang="en-US" i="1" dirty="0"/>
              <a:t>hadn’t to </a:t>
            </a:r>
            <a:r>
              <a:rPr lang="en-US" dirty="0"/>
              <a:t>/ </a:t>
            </a:r>
            <a:r>
              <a:rPr lang="en-US" i="1" dirty="0"/>
              <a:t>didn’t have to </a:t>
            </a:r>
            <a:r>
              <a:rPr lang="en-US" dirty="0"/>
              <a:t>pay.</a:t>
            </a:r>
          </a:p>
          <a:p>
            <a:pPr marL="0" indent="0">
              <a:buNone/>
            </a:pPr>
            <a:r>
              <a:rPr lang="en-US" b="1" dirty="0"/>
              <a:t>5. </a:t>
            </a:r>
            <a:r>
              <a:rPr lang="en-US" i="1" dirty="0"/>
              <a:t>Do you have to</a:t>
            </a:r>
            <a:r>
              <a:rPr lang="en-US" dirty="0"/>
              <a:t>/ </a:t>
            </a:r>
            <a:r>
              <a:rPr lang="en-US" i="1" dirty="0"/>
              <a:t>Should</a:t>
            </a:r>
            <a:r>
              <a:rPr lang="en-US" dirty="0"/>
              <a:t> you wear a uniform at your school?</a:t>
            </a:r>
          </a:p>
          <a:p>
            <a:pPr marL="0" indent="0">
              <a:buNone/>
            </a:pPr>
            <a:r>
              <a:rPr lang="en-US" b="1" dirty="0"/>
              <a:t>6. </a:t>
            </a:r>
            <a:r>
              <a:rPr lang="en-US" dirty="0"/>
              <a:t>We </a:t>
            </a:r>
            <a:r>
              <a:rPr lang="en-US" i="1" dirty="0"/>
              <a:t>must</a:t>
            </a:r>
            <a:r>
              <a:rPr lang="en-US" dirty="0"/>
              <a:t> / </a:t>
            </a:r>
            <a:r>
              <a:rPr lang="en-US" i="1" dirty="0"/>
              <a:t>had</a:t>
            </a:r>
            <a:r>
              <a:rPr lang="en-US" dirty="0"/>
              <a:t> to wait two hours at security and nearly missed our flight.</a:t>
            </a:r>
          </a:p>
          <a:p>
            <a:pPr marL="0" indent="0">
              <a:buNone/>
            </a:pPr>
            <a:r>
              <a:rPr lang="en-US" b="1" dirty="0"/>
              <a:t>7. </a:t>
            </a:r>
            <a:r>
              <a:rPr lang="en-US" i="1" dirty="0"/>
              <a:t>Had you to </a:t>
            </a:r>
            <a:r>
              <a:rPr lang="en-US" dirty="0"/>
              <a:t>/ </a:t>
            </a:r>
            <a:r>
              <a:rPr lang="en-US" i="1" dirty="0"/>
              <a:t>Did you have to </a:t>
            </a:r>
            <a:r>
              <a:rPr lang="en-US" dirty="0"/>
              <a:t>do a lot of homework when you were at school?</a:t>
            </a:r>
          </a:p>
          <a:p>
            <a:pPr marL="0" indent="0">
              <a:buNone/>
            </a:pPr>
            <a:r>
              <a:rPr lang="en-US" b="1" dirty="0"/>
              <a:t>8. </a:t>
            </a:r>
            <a:r>
              <a:rPr lang="en-US" dirty="0"/>
              <a:t>I think people who live in flats </a:t>
            </a:r>
            <a:r>
              <a:rPr lang="en-US" i="1" dirty="0"/>
              <a:t>mustn’t</a:t>
            </a:r>
            <a:r>
              <a:rPr lang="en-US" dirty="0"/>
              <a:t> / </a:t>
            </a:r>
            <a:r>
              <a:rPr lang="en-US" i="1" dirty="0"/>
              <a:t>shouldn’t</a:t>
            </a:r>
            <a:r>
              <a:rPr lang="en-US" dirty="0"/>
              <a:t> have dogs.</a:t>
            </a:r>
          </a:p>
          <a:p>
            <a:pPr marL="0" indent="0">
              <a:buNone/>
            </a:pPr>
            <a:r>
              <a:rPr lang="en-US" b="1" dirty="0"/>
              <a:t>9. </a:t>
            </a:r>
            <a:r>
              <a:rPr lang="en-US" dirty="0"/>
              <a:t>She's allergic to dairy products so she </a:t>
            </a:r>
            <a:r>
              <a:rPr lang="en-US" i="1" dirty="0"/>
              <a:t>mustn’t</a:t>
            </a:r>
            <a:r>
              <a:rPr lang="en-US" dirty="0"/>
              <a:t> / </a:t>
            </a:r>
            <a:r>
              <a:rPr lang="en-US" i="1" dirty="0"/>
              <a:t>doesn’t</a:t>
            </a:r>
            <a:r>
              <a:rPr lang="en-US" dirty="0"/>
              <a:t> have to eat anything made from milk.</a:t>
            </a:r>
          </a:p>
          <a:p>
            <a:pPr>
              <a:buChar char="8"/>
            </a:pPr>
            <a:endParaRPr lang="en-US" sz="1800" baseline="-25000" dirty="0">
              <a:solidFill>
                <a:srgbClr val="000000"/>
              </a:solidFill>
              <a:latin typeface="Times New Roman" panose="02020603050405020304" pitchFamily="18" charset="0"/>
            </a:endParaRPr>
          </a:p>
          <a:p>
            <a:pPr marL="0" indent="0">
              <a:buNone/>
            </a:pPr>
            <a:endParaRPr lang="en-US" dirty="0"/>
          </a:p>
        </p:txBody>
      </p:sp>
      <p:cxnSp>
        <p:nvCxnSpPr>
          <p:cNvPr id="4" name="Straight Connector 3">
            <a:extLst>
              <a:ext uri="{FF2B5EF4-FFF2-40B4-BE49-F238E27FC236}">
                <a16:creationId xmlns:a16="http://schemas.microsoft.com/office/drawing/2014/main" id="{DB433200-230D-7AE3-7690-F809D2791002}"/>
              </a:ext>
            </a:extLst>
          </p:cNvPr>
          <p:cNvCxnSpPr>
            <a:cxnSpLocks/>
          </p:cNvCxnSpPr>
          <p:nvPr/>
        </p:nvCxnSpPr>
        <p:spPr>
          <a:xfrm>
            <a:off x="2796209" y="1311966"/>
            <a:ext cx="1219200"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5" name="Straight Connector 4">
            <a:extLst>
              <a:ext uri="{FF2B5EF4-FFF2-40B4-BE49-F238E27FC236}">
                <a16:creationId xmlns:a16="http://schemas.microsoft.com/office/drawing/2014/main" id="{9B9353F2-FE52-1DD4-5861-A895B92CA6E7}"/>
              </a:ext>
            </a:extLst>
          </p:cNvPr>
          <p:cNvCxnSpPr/>
          <p:nvPr/>
        </p:nvCxnSpPr>
        <p:spPr>
          <a:xfrm>
            <a:off x="2623930" y="1808922"/>
            <a:ext cx="1802295"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6" name="Straight Connector 5">
            <a:extLst>
              <a:ext uri="{FF2B5EF4-FFF2-40B4-BE49-F238E27FC236}">
                <a16:creationId xmlns:a16="http://schemas.microsoft.com/office/drawing/2014/main" id="{EB149711-2614-1CBB-F72A-F7502121B015}"/>
              </a:ext>
            </a:extLst>
          </p:cNvPr>
          <p:cNvCxnSpPr>
            <a:cxnSpLocks/>
          </p:cNvCxnSpPr>
          <p:nvPr/>
        </p:nvCxnSpPr>
        <p:spPr>
          <a:xfrm>
            <a:off x="1133061" y="2286000"/>
            <a:ext cx="841513"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7" name="Straight Connector 6">
            <a:extLst>
              <a:ext uri="{FF2B5EF4-FFF2-40B4-BE49-F238E27FC236}">
                <a16:creationId xmlns:a16="http://schemas.microsoft.com/office/drawing/2014/main" id="{9DD59224-B3E0-40DB-E0F7-C105F08AB5E7}"/>
              </a:ext>
            </a:extLst>
          </p:cNvPr>
          <p:cNvCxnSpPr>
            <a:cxnSpLocks/>
          </p:cNvCxnSpPr>
          <p:nvPr/>
        </p:nvCxnSpPr>
        <p:spPr>
          <a:xfrm>
            <a:off x="6288156" y="3213653"/>
            <a:ext cx="1967948"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8" name="Straight Connector 7">
            <a:extLst>
              <a:ext uri="{FF2B5EF4-FFF2-40B4-BE49-F238E27FC236}">
                <a16:creationId xmlns:a16="http://schemas.microsoft.com/office/drawing/2014/main" id="{369329E3-B2A3-34F9-A17C-ECC7C2E4C251}"/>
              </a:ext>
            </a:extLst>
          </p:cNvPr>
          <p:cNvCxnSpPr>
            <a:cxnSpLocks/>
          </p:cNvCxnSpPr>
          <p:nvPr/>
        </p:nvCxnSpPr>
        <p:spPr>
          <a:xfrm>
            <a:off x="682487" y="3717235"/>
            <a:ext cx="2113722"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9" name="Straight Connector 8">
            <a:extLst>
              <a:ext uri="{FF2B5EF4-FFF2-40B4-BE49-F238E27FC236}">
                <a16:creationId xmlns:a16="http://schemas.microsoft.com/office/drawing/2014/main" id="{40BB95BB-B174-CF11-3693-3C2994C9A3D8}"/>
              </a:ext>
            </a:extLst>
          </p:cNvPr>
          <p:cNvCxnSpPr>
            <a:cxnSpLocks/>
          </p:cNvCxnSpPr>
          <p:nvPr/>
        </p:nvCxnSpPr>
        <p:spPr>
          <a:xfrm>
            <a:off x="2213114" y="4247322"/>
            <a:ext cx="901147"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02618E81-E512-3FDA-B218-533DD991D644}"/>
              </a:ext>
            </a:extLst>
          </p:cNvPr>
          <p:cNvCxnSpPr>
            <a:cxnSpLocks/>
          </p:cNvCxnSpPr>
          <p:nvPr/>
        </p:nvCxnSpPr>
        <p:spPr>
          <a:xfrm>
            <a:off x="2484782" y="4750904"/>
            <a:ext cx="2325757"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1" name="Straight Connector 10">
            <a:extLst>
              <a:ext uri="{FF2B5EF4-FFF2-40B4-BE49-F238E27FC236}">
                <a16:creationId xmlns:a16="http://schemas.microsoft.com/office/drawing/2014/main" id="{BBF5CFD3-A364-8E68-E79E-8E672B9A6445}"/>
              </a:ext>
            </a:extLst>
          </p:cNvPr>
          <p:cNvCxnSpPr>
            <a:cxnSpLocks/>
          </p:cNvCxnSpPr>
          <p:nvPr/>
        </p:nvCxnSpPr>
        <p:spPr>
          <a:xfrm>
            <a:off x="6453808" y="5241236"/>
            <a:ext cx="1351722"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id="{EDA89D57-317E-144F-D4DE-ACF8CF17E782}"/>
              </a:ext>
            </a:extLst>
          </p:cNvPr>
          <p:cNvCxnSpPr>
            <a:cxnSpLocks/>
          </p:cNvCxnSpPr>
          <p:nvPr/>
        </p:nvCxnSpPr>
        <p:spPr>
          <a:xfrm>
            <a:off x="6096000" y="5744817"/>
            <a:ext cx="1258956" cy="0"/>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13" name="Audio 12">
            <a:hlinkClick r:id="" action="ppaction://media"/>
            <a:extLst>
              <a:ext uri="{FF2B5EF4-FFF2-40B4-BE49-F238E27FC236}">
                <a16:creationId xmlns:a16="http://schemas.microsoft.com/office/drawing/2014/main" id="{D688E698-D659-6720-20CD-6DB2B114E086}"/>
              </a:ext>
            </a:extLst>
          </p:cNvPr>
          <p:cNvPicPr>
            <a:picLocks noChangeAspect="1"/>
          </p:cNvPicPr>
          <p:nvPr>
            <a:audioFile r:link="rId3"/>
            <p:extLst>
              <p:ext uri="{DAA4B4D4-6D71-4841-9C94-3DE7FCFB9230}">
                <p14:media xmlns:p14="http://schemas.microsoft.com/office/powerpoint/2010/main" r:embed="rId2"/>
              </p:ext>
            </p:extLst>
          </p:nvPr>
        </p:nvPicPr>
        <p:blipFill>
          <a:blip r:embed="rId5" cstate="print"/>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4116477009"/>
      </p:ext>
    </p:extLst>
  </p:cSld>
  <p:clrMapOvr>
    <a:masterClrMapping/>
  </p:clrMapOvr>
  <mc:AlternateContent xmlns:mc="http://schemas.openxmlformats.org/markup-compatibility/2006" xmlns:p14="http://schemas.microsoft.com/office/powerpoint/2010/main">
    <mc:Choice Requires="p14">
      <p:transition spd="slow" p14:dur="2000" advTm="152060"/>
    </mc:Choice>
    <mc:Fallback xmlns="">
      <p:transition spd="slow" advTm="152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1000"/>
                                        <p:tgtEl>
                                          <p:spTgt spid="9"/>
                                        </p:tgtEl>
                                      </p:cBhvr>
                                    </p:animEffect>
                                    <p:anim calcmode="lin" valueType="num">
                                      <p:cBhvr>
                                        <p:cTn id="47" dur="1000" fill="hold"/>
                                        <p:tgtEl>
                                          <p:spTgt spid="9"/>
                                        </p:tgtEl>
                                        <p:attrNameLst>
                                          <p:attrName>ppt_x</p:attrName>
                                        </p:attrNameLst>
                                      </p:cBhvr>
                                      <p:tavLst>
                                        <p:tav tm="0">
                                          <p:val>
                                            <p:strVal val="#ppt_x"/>
                                          </p:val>
                                        </p:tav>
                                        <p:tav tm="100000">
                                          <p:val>
                                            <p:strVal val="#ppt_x"/>
                                          </p:val>
                                        </p:tav>
                                      </p:tavLst>
                                    </p:anim>
                                    <p:anim calcmode="lin" valueType="num">
                                      <p:cBhvr>
                                        <p:cTn id="4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1000"/>
                                        <p:tgtEl>
                                          <p:spTgt spid="10"/>
                                        </p:tgtEl>
                                      </p:cBhvr>
                                    </p:animEffect>
                                    <p:anim calcmode="lin" valueType="num">
                                      <p:cBhvr>
                                        <p:cTn id="54" dur="1000" fill="hold"/>
                                        <p:tgtEl>
                                          <p:spTgt spid="10"/>
                                        </p:tgtEl>
                                        <p:attrNameLst>
                                          <p:attrName>ppt_x</p:attrName>
                                        </p:attrNameLst>
                                      </p:cBhvr>
                                      <p:tavLst>
                                        <p:tav tm="0">
                                          <p:val>
                                            <p:strVal val="#ppt_x"/>
                                          </p:val>
                                        </p:tav>
                                        <p:tav tm="100000">
                                          <p:val>
                                            <p:strVal val="#ppt_x"/>
                                          </p:val>
                                        </p:tav>
                                      </p:tavLst>
                                    </p:anim>
                                    <p:anim calcmode="lin" valueType="num">
                                      <p:cBhvr>
                                        <p:cTn id="5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1000"/>
                                        <p:tgtEl>
                                          <p:spTgt spid="11"/>
                                        </p:tgtEl>
                                      </p:cBhvr>
                                    </p:animEffect>
                                    <p:anim calcmode="lin" valueType="num">
                                      <p:cBhvr>
                                        <p:cTn id="61" dur="1000" fill="hold"/>
                                        <p:tgtEl>
                                          <p:spTgt spid="11"/>
                                        </p:tgtEl>
                                        <p:attrNameLst>
                                          <p:attrName>ppt_x</p:attrName>
                                        </p:attrNameLst>
                                      </p:cBhvr>
                                      <p:tavLst>
                                        <p:tav tm="0">
                                          <p:val>
                                            <p:strVal val="#ppt_x"/>
                                          </p:val>
                                        </p:tav>
                                        <p:tav tm="100000">
                                          <p:val>
                                            <p:strVal val="#ppt_x"/>
                                          </p:val>
                                        </p:tav>
                                      </p:tavLst>
                                    </p:anim>
                                    <p:anim calcmode="lin" valueType="num">
                                      <p:cBhvr>
                                        <p:cTn id="6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fade">
                                      <p:cBhvr>
                                        <p:cTn id="67" dur="1000"/>
                                        <p:tgtEl>
                                          <p:spTgt spid="12"/>
                                        </p:tgtEl>
                                      </p:cBhvr>
                                    </p:animEffect>
                                    <p:anim calcmode="lin" valueType="num">
                                      <p:cBhvr>
                                        <p:cTn id="68" dur="1000" fill="hold"/>
                                        <p:tgtEl>
                                          <p:spTgt spid="12"/>
                                        </p:tgtEl>
                                        <p:attrNameLst>
                                          <p:attrName>ppt_x</p:attrName>
                                        </p:attrNameLst>
                                      </p:cBhvr>
                                      <p:tavLst>
                                        <p:tav tm="0">
                                          <p:val>
                                            <p:strVal val="#ppt_x"/>
                                          </p:val>
                                        </p:tav>
                                        <p:tav tm="100000">
                                          <p:val>
                                            <p:strVal val="#ppt_x"/>
                                          </p:val>
                                        </p:tav>
                                      </p:tavLst>
                                    </p:anim>
                                    <p:anim calcmode="lin" valueType="num">
                                      <p:cBhvr>
                                        <p:cTn id="6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0" fill="hold" display="0">
                  <p:stCondLst>
                    <p:cond delay="indefinite"/>
                  </p:stCondLst>
                  <p:endCondLst>
                    <p:cond evt="onStopAudio" delay="0">
                      <p:tgtEl>
                        <p:sldTgt/>
                      </p:tgtEl>
                    </p:cond>
                  </p:endCondLst>
                </p:cTn>
                <p:tgtEl>
                  <p:spTgt spid="1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FF3F0C-2012-D3D2-EA8B-C508D5CDF85D}"/>
              </a:ext>
            </a:extLst>
          </p:cNvPr>
          <p:cNvSpPr>
            <a:spLocks noGrp="1"/>
          </p:cNvSpPr>
          <p:nvPr>
            <p:ph idx="1"/>
          </p:nvPr>
        </p:nvSpPr>
        <p:spPr>
          <a:xfrm>
            <a:off x="291548" y="172278"/>
            <a:ext cx="11569148" cy="6685722"/>
          </a:xfrm>
        </p:spPr>
        <p:txBody>
          <a:bodyPr>
            <a:normAutofit/>
          </a:bodyPr>
          <a:lstStyle/>
          <a:p>
            <a:pPr marL="0" indent="0">
              <a:buNone/>
            </a:pPr>
            <a:r>
              <a:rPr lang="en-US" b="1" dirty="0">
                <a:solidFill>
                  <a:schemeClr val="accent6">
                    <a:lumMod val="75000"/>
                  </a:schemeClr>
                </a:solidFill>
              </a:rPr>
              <a:t>Complete the second sentence with two or three words so it means the same as the first.</a:t>
            </a:r>
          </a:p>
          <a:p>
            <a:pPr marL="0" indent="0">
              <a:buNone/>
            </a:pPr>
            <a:endParaRPr lang="en-US" b="1" dirty="0"/>
          </a:p>
          <a:p>
            <a:pPr marL="0" indent="0">
              <a:buNone/>
            </a:pPr>
            <a:r>
              <a:rPr lang="en-US" b="1" dirty="0"/>
              <a:t>1. </a:t>
            </a:r>
            <a:r>
              <a:rPr lang="en-US" dirty="0"/>
              <a:t>Smoking is prohibited here. </a:t>
            </a:r>
          </a:p>
          <a:p>
            <a:pPr>
              <a:buFont typeface="Wingdings" panose="05000000000000000000" pitchFamily="2" charset="2"/>
              <a:buChar char="ü"/>
            </a:pPr>
            <a:r>
              <a:rPr lang="en-US" dirty="0"/>
              <a:t> You                   smoke here.</a:t>
            </a:r>
          </a:p>
          <a:p>
            <a:pPr marL="0" indent="0">
              <a:buNone/>
            </a:pPr>
            <a:endParaRPr lang="en-US" dirty="0"/>
          </a:p>
          <a:p>
            <a:pPr marL="0" indent="0">
              <a:buNone/>
            </a:pPr>
            <a:r>
              <a:rPr lang="en-US" b="1" dirty="0"/>
              <a:t>2. </a:t>
            </a:r>
            <a:r>
              <a:rPr lang="en-US" dirty="0"/>
              <a:t>It isn’t a good idea to go swimming after a big meal.</a:t>
            </a:r>
          </a:p>
          <a:p>
            <a:pPr>
              <a:buFont typeface="Wingdings" panose="05000000000000000000" pitchFamily="2" charset="2"/>
              <a:buChar char="ü"/>
            </a:pPr>
            <a:r>
              <a:rPr lang="en-US" dirty="0"/>
              <a:t>You                             swimming after a big meal.</a:t>
            </a:r>
          </a:p>
          <a:p>
            <a:pPr marL="0" indent="0">
              <a:buNone/>
            </a:pPr>
            <a:endParaRPr lang="en-US" dirty="0"/>
          </a:p>
          <a:p>
            <a:pPr marL="0" indent="0">
              <a:buNone/>
            </a:pPr>
            <a:r>
              <a:rPr lang="en-US" b="1" dirty="0"/>
              <a:t>3. </a:t>
            </a:r>
            <a:r>
              <a:rPr lang="en-US" dirty="0"/>
              <a:t>Was it necessary for them to pay cash?</a:t>
            </a:r>
          </a:p>
          <a:p>
            <a:pPr>
              <a:buFont typeface="Wingdings" panose="05000000000000000000" pitchFamily="2" charset="2"/>
              <a:buChar char="ü"/>
            </a:pPr>
            <a:r>
              <a:rPr lang="en-US" dirty="0"/>
              <a:t>Did                                 pay cash?</a:t>
            </a:r>
          </a:p>
          <a:p>
            <a:pPr marL="0" indent="0">
              <a:buNone/>
            </a:pPr>
            <a:endParaRPr lang="en-US" dirty="0"/>
          </a:p>
        </p:txBody>
      </p:sp>
      <p:sp>
        <p:nvSpPr>
          <p:cNvPr id="2" name="TextBox 1">
            <a:extLst>
              <a:ext uri="{FF2B5EF4-FFF2-40B4-BE49-F238E27FC236}">
                <a16:creationId xmlns:a16="http://schemas.microsoft.com/office/drawing/2014/main" id="{AD0E4DEB-57BE-557C-F884-3BDB49D7A9B3}"/>
              </a:ext>
            </a:extLst>
          </p:cNvPr>
          <p:cNvSpPr txBox="1"/>
          <p:nvPr/>
        </p:nvSpPr>
        <p:spPr>
          <a:xfrm>
            <a:off x="1291017" y="2044026"/>
            <a:ext cx="1537252" cy="523220"/>
          </a:xfrm>
          <a:prstGeom prst="rect">
            <a:avLst/>
          </a:prstGeom>
          <a:noFill/>
        </p:spPr>
        <p:txBody>
          <a:bodyPr wrap="square" rtlCol="0">
            <a:spAutoFit/>
          </a:bodyPr>
          <a:lstStyle/>
          <a:p>
            <a:r>
              <a:rPr lang="en-US" sz="2800" b="1" u="sng" dirty="0">
                <a:solidFill>
                  <a:schemeClr val="accent2">
                    <a:lumMod val="75000"/>
                  </a:schemeClr>
                </a:solidFill>
              </a:rPr>
              <a:t>mustn't</a:t>
            </a:r>
            <a:endParaRPr lang="en-US" sz="2800" u="sng" dirty="0"/>
          </a:p>
        </p:txBody>
      </p:sp>
      <p:sp>
        <p:nvSpPr>
          <p:cNvPr id="4" name="TextBox 3">
            <a:extLst>
              <a:ext uri="{FF2B5EF4-FFF2-40B4-BE49-F238E27FC236}">
                <a16:creationId xmlns:a16="http://schemas.microsoft.com/office/drawing/2014/main" id="{0267FA4D-2900-20F3-2C78-10511E2C8DBB}"/>
              </a:ext>
            </a:extLst>
          </p:cNvPr>
          <p:cNvSpPr txBox="1"/>
          <p:nvPr/>
        </p:nvSpPr>
        <p:spPr>
          <a:xfrm>
            <a:off x="1291017" y="3515139"/>
            <a:ext cx="2035814" cy="523220"/>
          </a:xfrm>
          <a:prstGeom prst="rect">
            <a:avLst/>
          </a:prstGeom>
          <a:noFill/>
        </p:spPr>
        <p:txBody>
          <a:bodyPr wrap="none" rtlCol="0">
            <a:spAutoFit/>
          </a:bodyPr>
          <a:lstStyle/>
          <a:p>
            <a:r>
              <a:rPr lang="en-US" sz="2800" b="1" u="sng" dirty="0">
                <a:solidFill>
                  <a:schemeClr val="accent2">
                    <a:lumMod val="75000"/>
                  </a:schemeClr>
                </a:solidFill>
              </a:rPr>
              <a:t>shouldn’t go</a:t>
            </a:r>
            <a:endParaRPr lang="en-US" sz="2800" u="sng" dirty="0"/>
          </a:p>
        </p:txBody>
      </p:sp>
      <p:sp>
        <p:nvSpPr>
          <p:cNvPr id="5" name="TextBox 4">
            <a:extLst>
              <a:ext uri="{FF2B5EF4-FFF2-40B4-BE49-F238E27FC236}">
                <a16:creationId xmlns:a16="http://schemas.microsoft.com/office/drawing/2014/main" id="{D58B17FB-10E5-2F7F-B703-79F289D9F6CB}"/>
              </a:ext>
            </a:extLst>
          </p:cNvPr>
          <p:cNvSpPr txBox="1"/>
          <p:nvPr/>
        </p:nvSpPr>
        <p:spPr>
          <a:xfrm>
            <a:off x="1417983" y="5125277"/>
            <a:ext cx="2040110" cy="523220"/>
          </a:xfrm>
          <a:prstGeom prst="rect">
            <a:avLst/>
          </a:prstGeom>
          <a:noFill/>
        </p:spPr>
        <p:txBody>
          <a:bodyPr wrap="none" rtlCol="0">
            <a:spAutoFit/>
          </a:bodyPr>
          <a:lstStyle/>
          <a:p>
            <a:r>
              <a:rPr lang="en-US" sz="2800" b="1" u="sng" dirty="0">
                <a:solidFill>
                  <a:schemeClr val="accent2">
                    <a:lumMod val="75000"/>
                  </a:schemeClr>
                </a:solidFill>
              </a:rPr>
              <a:t>they have to</a:t>
            </a:r>
            <a:endParaRPr lang="en-US" sz="2800" u="sng" dirty="0"/>
          </a:p>
        </p:txBody>
      </p:sp>
      <p:pic>
        <p:nvPicPr>
          <p:cNvPr id="6" name="Audio 5">
            <a:hlinkClick r:id="" action="ppaction://media"/>
            <a:extLst>
              <a:ext uri="{FF2B5EF4-FFF2-40B4-BE49-F238E27FC236}">
                <a16:creationId xmlns:a16="http://schemas.microsoft.com/office/drawing/2014/main" id="{C29A998B-C475-3D63-0929-6AA9BE9180EF}"/>
              </a:ext>
            </a:extLst>
          </p:cNvPr>
          <p:cNvPicPr>
            <a:picLocks noChangeAspect="1"/>
          </p:cNvPicPr>
          <p:nvPr>
            <a:audioFile r:link="rId3"/>
            <p:extLst>
              <p:ext uri="{DAA4B4D4-6D71-4841-9C94-3DE7FCFB9230}">
                <p14:media xmlns:p14="http://schemas.microsoft.com/office/powerpoint/2010/main" r:embed="rId2"/>
              </p:ext>
            </p:extLst>
          </p:nvPr>
        </p:nvPicPr>
        <p:blipFill>
          <a:blip r:embed="rId5" cstate="print"/>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4196049568"/>
      </p:ext>
    </p:extLst>
  </p:cSld>
  <p:clrMapOvr>
    <a:masterClrMapping/>
  </p:clrMapOvr>
  <mc:AlternateContent xmlns:mc="http://schemas.openxmlformats.org/markup-compatibility/2006" xmlns:p14="http://schemas.microsoft.com/office/powerpoint/2010/main">
    <mc:Choice Requires="p14">
      <p:transition spd="slow" p14:dur="2000" advTm="39261"/>
    </mc:Choice>
    <mc:Fallback xmlns="">
      <p:transition spd="slow" advTm="39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FF3F0C-2012-D3D2-EA8B-C508D5CDF85D}"/>
              </a:ext>
            </a:extLst>
          </p:cNvPr>
          <p:cNvSpPr>
            <a:spLocks noGrp="1"/>
          </p:cNvSpPr>
          <p:nvPr>
            <p:ph idx="1"/>
          </p:nvPr>
        </p:nvSpPr>
        <p:spPr>
          <a:xfrm>
            <a:off x="291548" y="172278"/>
            <a:ext cx="11569148" cy="6685722"/>
          </a:xfrm>
        </p:spPr>
        <p:txBody>
          <a:bodyPr>
            <a:normAutofit/>
          </a:bodyPr>
          <a:lstStyle/>
          <a:p>
            <a:pPr marL="0" indent="0">
              <a:buNone/>
            </a:pPr>
            <a:r>
              <a:rPr lang="en-US" b="1" dirty="0">
                <a:solidFill>
                  <a:schemeClr val="accent6">
                    <a:lumMod val="75000"/>
                  </a:schemeClr>
                </a:solidFill>
              </a:rPr>
              <a:t>Complete the second sentence with two or three words so it means the same as the first.</a:t>
            </a:r>
          </a:p>
          <a:p>
            <a:pPr marL="0" indent="0">
              <a:buNone/>
            </a:pPr>
            <a:endParaRPr lang="en-US" dirty="0"/>
          </a:p>
          <a:p>
            <a:pPr marL="0" indent="0">
              <a:buNone/>
            </a:pPr>
            <a:r>
              <a:rPr lang="en-US" b="1" dirty="0"/>
              <a:t>4. </a:t>
            </a:r>
            <a:r>
              <a:rPr lang="en-US" dirty="0"/>
              <a:t>The meeting isn’t obligatory.</a:t>
            </a:r>
          </a:p>
          <a:p>
            <a:pPr>
              <a:buFont typeface="Wingdings" panose="05000000000000000000" pitchFamily="2" charset="2"/>
              <a:buChar char="ü"/>
            </a:pPr>
            <a:r>
              <a:rPr lang="en-US" dirty="0"/>
              <a:t>You                              go to the meeting.</a:t>
            </a:r>
          </a:p>
          <a:p>
            <a:pPr marL="0" indent="0">
              <a:buNone/>
            </a:pPr>
            <a:endParaRPr lang="en-US" dirty="0"/>
          </a:p>
          <a:p>
            <a:pPr marL="0" indent="0">
              <a:buNone/>
            </a:pPr>
            <a:r>
              <a:rPr lang="en-US" b="1" dirty="0"/>
              <a:t>5. </a:t>
            </a:r>
            <a:r>
              <a:rPr lang="en-US" dirty="0"/>
              <a:t>It's bad manners to talk loudly on a mobile on a train. </a:t>
            </a:r>
          </a:p>
          <a:p>
            <a:pPr>
              <a:buFont typeface="Wingdings" panose="05000000000000000000" pitchFamily="2" charset="2"/>
              <a:buChar char="ü"/>
            </a:pPr>
            <a:r>
              <a:rPr lang="en-US" dirty="0"/>
              <a:t>People                        quietly on their mobile on a train.</a:t>
            </a:r>
          </a:p>
          <a:p>
            <a:pPr marL="0" indent="0">
              <a:buNone/>
            </a:pPr>
            <a:endParaRPr lang="en-US" dirty="0"/>
          </a:p>
          <a:p>
            <a:pPr marL="0" indent="0">
              <a:buNone/>
            </a:pPr>
            <a:r>
              <a:rPr lang="en-US" b="1" dirty="0"/>
              <a:t>6. </a:t>
            </a:r>
            <a:r>
              <a:rPr lang="en-US" dirty="0"/>
              <a:t>Lorries are not allowed to go on this road.</a:t>
            </a:r>
          </a:p>
          <a:p>
            <a:pPr>
              <a:buFont typeface="Wingdings" panose="05000000000000000000" pitchFamily="2" charset="2"/>
              <a:buChar char="ü"/>
            </a:pPr>
            <a:r>
              <a:rPr lang="en-US" dirty="0"/>
              <a:t>Lorries                                   on this road.</a:t>
            </a:r>
          </a:p>
        </p:txBody>
      </p:sp>
      <p:sp>
        <p:nvSpPr>
          <p:cNvPr id="2" name="TextBox 1">
            <a:extLst>
              <a:ext uri="{FF2B5EF4-FFF2-40B4-BE49-F238E27FC236}">
                <a16:creationId xmlns:a16="http://schemas.microsoft.com/office/drawing/2014/main" id="{DA9C018C-5753-3BB5-12F6-73DACB6FB12C}"/>
              </a:ext>
            </a:extLst>
          </p:cNvPr>
          <p:cNvSpPr txBox="1"/>
          <p:nvPr/>
        </p:nvSpPr>
        <p:spPr>
          <a:xfrm>
            <a:off x="1378226" y="2040834"/>
            <a:ext cx="2170081" cy="523220"/>
          </a:xfrm>
          <a:prstGeom prst="rect">
            <a:avLst/>
          </a:prstGeom>
          <a:noFill/>
        </p:spPr>
        <p:txBody>
          <a:bodyPr wrap="none" rtlCol="0">
            <a:spAutoFit/>
          </a:bodyPr>
          <a:lstStyle/>
          <a:p>
            <a:r>
              <a:rPr lang="en-US" sz="2800" b="1" u="sng" dirty="0">
                <a:solidFill>
                  <a:schemeClr val="accent2">
                    <a:lumMod val="75000"/>
                  </a:schemeClr>
                </a:solidFill>
              </a:rPr>
              <a:t>don’t have to</a:t>
            </a:r>
            <a:endParaRPr lang="en-US" sz="2800" u="sng" dirty="0"/>
          </a:p>
        </p:txBody>
      </p:sp>
      <p:sp>
        <p:nvSpPr>
          <p:cNvPr id="4" name="TextBox 3">
            <a:extLst>
              <a:ext uri="{FF2B5EF4-FFF2-40B4-BE49-F238E27FC236}">
                <a16:creationId xmlns:a16="http://schemas.microsoft.com/office/drawing/2014/main" id="{1507D640-AFCC-5506-2645-7A15BD2447D1}"/>
              </a:ext>
            </a:extLst>
          </p:cNvPr>
          <p:cNvSpPr txBox="1"/>
          <p:nvPr/>
        </p:nvSpPr>
        <p:spPr>
          <a:xfrm>
            <a:off x="1720884" y="3515139"/>
            <a:ext cx="1827423" cy="523220"/>
          </a:xfrm>
          <a:prstGeom prst="rect">
            <a:avLst/>
          </a:prstGeom>
          <a:noFill/>
        </p:spPr>
        <p:txBody>
          <a:bodyPr wrap="none" rtlCol="0">
            <a:spAutoFit/>
          </a:bodyPr>
          <a:lstStyle/>
          <a:p>
            <a:r>
              <a:rPr lang="en-US" sz="2800" b="1" u="sng" dirty="0">
                <a:solidFill>
                  <a:schemeClr val="accent2">
                    <a:lumMod val="75000"/>
                  </a:schemeClr>
                </a:solidFill>
              </a:rPr>
              <a:t>should talk</a:t>
            </a:r>
            <a:endParaRPr lang="en-US" sz="2800" u="sng" dirty="0"/>
          </a:p>
        </p:txBody>
      </p:sp>
      <p:sp>
        <p:nvSpPr>
          <p:cNvPr id="5" name="TextBox 4">
            <a:extLst>
              <a:ext uri="{FF2B5EF4-FFF2-40B4-BE49-F238E27FC236}">
                <a16:creationId xmlns:a16="http://schemas.microsoft.com/office/drawing/2014/main" id="{A393A39F-85F2-C76C-A045-085575E1E051}"/>
              </a:ext>
            </a:extLst>
          </p:cNvPr>
          <p:cNvSpPr txBox="1"/>
          <p:nvPr/>
        </p:nvSpPr>
        <p:spPr>
          <a:xfrm>
            <a:off x="1720884" y="5125277"/>
            <a:ext cx="2765822" cy="523220"/>
          </a:xfrm>
          <a:prstGeom prst="rect">
            <a:avLst/>
          </a:prstGeom>
          <a:noFill/>
        </p:spPr>
        <p:txBody>
          <a:bodyPr wrap="none" rtlCol="0">
            <a:spAutoFit/>
          </a:bodyPr>
          <a:lstStyle/>
          <a:p>
            <a:r>
              <a:rPr lang="en-US" sz="2800" b="1" u="sng" dirty="0">
                <a:solidFill>
                  <a:schemeClr val="accent2">
                    <a:lumMod val="75000"/>
                  </a:schemeClr>
                </a:solidFill>
              </a:rPr>
              <a:t>mustn't go /drive</a:t>
            </a:r>
            <a:endParaRPr lang="en-US" sz="2800" u="sng" dirty="0"/>
          </a:p>
        </p:txBody>
      </p:sp>
    </p:spTree>
    <p:extLst>
      <p:ext uri="{BB962C8B-B14F-4D97-AF65-F5344CB8AC3E}">
        <p14:creationId xmlns:p14="http://schemas.microsoft.com/office/powerpoint/2010/main" val="2427765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D30557-851A-EBF5-A3E6-B4B1BBA25AED}"/>
              </a:ext>
            </a:extLst>
          </p:cNvPr>
          <p:cNvPicPr>
            <a:picLocks noChangeAspect="1"/>
          </p:cNvPicPr>
          <p:nvPr/>
        </p:nvPicPr>
        <p:blipFill rotWithShape="1">
          <a:blip r:embed="rId5"/>
          <a:srcRect l="1631" t="2705" r="2282" b="6280"/>
          <a:stretch/>
        </p:blipFill>
        <p:spPr>
          <a:xfrm>
            <a:off x="0" y="0"/>
            <a:ext cx="12192000" cy="6858000"/>
          </a:xfrm>
          <a:prstGeom prst="rect">
            <a:avLst/>
          </a:prstGeom>
        </p:spPr>
      </p:pic>
      <p:cxnSp>
        <p:nvCxnSpPr>
          <p:cNvPr id="8" name="Straight Connector 7">
            <a:extLst>
              <a:ext uri="{FF2B5EF4-FFF2-40B4-BE49-F238E27FC236}">
                <a16:creationId xmlns:a16="http://schemas.microsoft.com/office/drawing/2014/main" id="{73FFDDBA-5AFD-69BF-2B49-FE20B55F008B}"/>
              </a:ext>
            </a:extLst>
          </p:cNvPr>
          <p:cNvCxnSpPr>
            <a:cxnSpLocks/>
          </p:cNvCxnSpPr>
          <p:nvPr/>
        </p:nvCxnSpPr>
        <p:spPr>
          <a:xfrm>
            <a:off x="569844" y="3087757"/>
            <a:ext cx="662608" cy="0"/>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a16="http://schemas.microsoft.com/office/drawing/2014/main" id="{A077327D-6D9B-15EE-5C12-2EBE399C4A81}"/>
              </a:ext>
            </a:extLst>
          </p:cNvPr>
          <p:cNvCxnSpPr>
            <a:cxnSpLocks/>
          </p:cNvCxnSpPr>
          <p:nvPr/>
        </p:nvCxnSpPr>
        <p:spPr>
          <a:xfrm>
            <a:off x="848139" y="3690731"/>
            <a:ext cx="589721" cy="0"/>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8CE6BF1C-0A5D-97AB-7BA4-C4B991D4D6FE}"/>
              </a:ext>
            </a:extLst>
          </p:cNvPr>
          <p:cNvCxnSpPr>
            <a:cxnSpLocks/>
          </p:cNvCxnSpPr>
          <p:nvPr/>
        </p:nvCxnSpPr>
        <p:spPr>
          <a:xfrm>
            <a:off x="1557131" y="5824331"/>
            <a:ext cx="761999" cy="0"/>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A2C3877A-BC1C-AC02-B8EA-2ABC89C79B34}"/>
              </a:ext>
            </a:extLst>
          </p:cNvPr>
          <p:cNvCxnSpPr>
            <a:cxnSpLocks/>
          </p:cNvCxnSpPr>
          <p:nvPr/>
        </p:nvCxnSpPr>
        <p:spPr>
          <a:xfrm>
            <a:off x="1762539" y="6420679"/>
            <a:ext cx="1325218" cy="0"/>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FEE4AB37-5680-9356-847B-CBDCD8FE7F80}"/>
              </a:ext>
            </a:extLst>
          </p:cNvPr>
          <p:cNvCxnSpPr>
            <a:cxnSpLocks/>
          </p:cNvCxnSpPr>
          <p:nvPr/>
        </p:nvCxnSpPr>
        <p:spPr>
          <a:xfrm>
            <a:off x="6096000" y="2657061"/>
            <a:ext cx="1272209" cy="0"/>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EBA80EA4-4581-37A6-8C13-F7FB7226C0C8}"/>
              </a:ext>
            </a:extLst>
          </p:cNvPr>
          <p:cNvCxnSpPr>
            <a:cxnSpLocks/>
          </p:cNvCxnSpPr>
          <p:nvPr/>
        </p:nvCxnSpPr>
        <p:spPr>
          <a:xfrm>
            <a:off x="5678558" y="3896140"/>
            <a:ext cx="722242" cy="0"/>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id="{1E45D023-B0E2-7833-8FCC-7D77AC78994C}"/>
              </a:ext>
            </a:extLst>
          </p:cNvPr>
          <p:cNvCxnSpPr>
            <a:cxnSpLocks/>
          </p:cNvCxnSpPr>
          <p:nvPr/>
        </p:nvCxnSpPr>
        <p:spPr>
          <a:xfrm>
            <a:off x="5015950" y="5002696"/>
            <a:ext cx="828259" cy="0"/>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D77A0044-9E16-0A3C-9B4B-5C457557196E}"/>
              </a:ext>
            </a:extLst>
          </p:cNvPr>
          <p:cNvCxnSpPr>
            <a:cxnSpLocks/>
          </p:cNvCxnSpPr>
          <p:nvPr/>
        </p:nvCxnSpPr>
        <p:spPr>
          <a:xfrm>
            <a:off x="8872331" y="2885660"/>
            <a:ext cx="874643" cy="0"/>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BEA1471F-99BE-489C-4EDC-8DCA1FB8FD3E}"/>
              </a:ext>
            </a:extLst>
          </p:cNvPr>
          <p:cNvCxnSpPr>
            <a:cxnSpLocks/>
          </p:cNvCxnSpPr>
          <p:nvPr/>
        </p:nvCxnSpPr>
        <p:spPr>
          <a:xfrm>
            <a:off x="9746974" y="3899452"/>
            <a:ext cx="874643" cy="0"/>
          </a:xfrm>
          <a:prstGeom prst="line">
            <a:avLst/>
          </a:prstGeom>
          <a:ln w="57150"/>
        </p:spPr>
        <p:style>
          <a:lnRef idx="1">
            <a:schemeClr val="accent2"/>
          </a:lnRef>
          <a:fillRef idx="0">
            <a:schemeClr val="accent2"/>
          </a:fillRef>
          <a:effectRef idx="0">
            <a:schemeClr val="accent2"/>
          </a:effectRef>
          <a:fontRef idx="minor">
            <a:schemeClr val="tx1"/>
          </a:fontRef>
        </p:style>
      </p:cxnSp>
      <p:pic>
        <p:nvPicPr>
          <p:cNvPr id="12" name="Audio 11">
            <a:hlinkClick r:id="" action="ppaction://media"/>
            <a:extLst>
              <a:ext uri="{FF2B5EF4-FFF2-40B4-BE49-F238E27FC236}">
                <a16:creationId xmlns:a16="http://schemas.microsoft.com/office/drawing/2014/main" id="{BF6E9F2A-E112-A650-BB89-4139BD0C0FB3}"/>
              </a:ext>
            </a:extLst>
          </p:cNvPr>
          <p:cNvPicPr>
            <a:picLocks noChangeAspect="1"/>
          </p:cNvPicPr>
          <p:nvPr>
            <a:audioFile r:link="rId3"/>
            <p:extLst>
              <p:ext uri="{DAA4B4D4-6D71-4841-9C94-3DE7FCFB9230}">
                <p14:media xmlns:p14="http://schemas.microsoft.com/office/powerpoint/2010/main" r:embed="rId2"/>
              </p:ext>
            </p:extLst>
          </p:nvPr>
        </p:nvPicPr>
        <p:blipFill>
          <a:blip r:embed="rId6" cstate="print"/>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8925164"/>
      </p:ext>
    </p:extLst>
  </p:cSld>
  <p:clrMapOvr>
    <a:masterClrMapping/>
  </p:clrMapOvr>
  <mc:AlternateContent xmlns:mc="http://schemas.openxmlformats.org/markup-compatibility/2006" xmlns:p14="http://schemas.microsoft.com/office/powerpoint/2010/main">
    <mc:Choice Requires="p14">
      <p:transition spd="slow" p14:dur="2000" advTm="142756"/>
    </mc:Choice>
    <mc:Fallback xmlns="">
      <p:transition spd="slow" advTm="142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1000"/>
                                        <p:tgtEl>
                                          <p:spTgt spid="16"/>
                                        </p:tgtEl>
                                      </p:cBhvr>
                                    </p:animEffect>
                                    <p:anim calcmode="lin" valueType="num">
                                      <p:cBhvr>
                                        <p:cTn id="40" dur="1000" fill="hold"/>
                                        <p:tgtEl>
                                          <p:spTgt spid="16"/>
                                        </p:tgtEl>
                                        <p:attrNameLst>
                                          <p:attrName>ppt_x</p:attrName>
                                        </p:attrNameLst>
                                      </p:cBhvr>
                                      <p:tavLst>
                                        <p:tav tm="0">
                                          <p:val>
                                            <p:strVal val="#ppt_x"/>
                                          </p:val>
                                        </p:tav>
                                        <p:tav tm="100000">
                                          <p:val>
                                            <p:strVal val="#ppt_x"/>
                                          </p:val>
                                        </p:tav>
                                      </p:tavLst>
                                    </p:anim>
                                    <p:anim calcmode="lin" valueType="num">
                                      <p:cBhvr>
                                        <p:cTn id="4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1000"/>
                                        <p:tgtEl>
                                          <p:spTgt spid="17"/>
                                        </p:tgtEl>
                                      </p:cBhvr>
                                    </p:animEffect>
                                    <p:anim calcmode="lin" valueType="num">
                                      <p:cBhvr>
                                        <p:cTn id="47" dur="1000" fill="hold"/>
                                        <p:tgtEl>
                                          <p:spTgt spid="17"/>
                                        </p:tgtEl>
                                        <p:attrNameLst>
                                          <p:attrName>ppt_x</p:attrName>
                                        </p:attrNameLst>
                                      </p:cBhvr>
                                      <p:tavLst>
                                        <p:tav tm="0">
                                          <p:val>
                                            <p:strVal val="#ppt_x"/>
                                          </p:val>
                                        </p:tav>
                                        <p:tav tm="100000">
                                          <p:val>
                                            <p:strVal val="#ppt_x"/>
                                          </p:val>
                                        </p:tav>
                                      </p:tavLst>
                                    </p:anim>
                                    <p:anim calcmode="lin" valueType="num">
                                      <p:cBhvr>
                                        <p:cTn id="4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1000"/>
                                        <p:tgtEl>
                                          <p:spTgt spid="19"/>
                                        </p:tgtEl>
                                      </p:cBhvr>
                                    </p:animEffect>
                                    <p:anim calcmode="lin" valueType="num">
                                      <p:cBhvr>
                                        <p:cTn id="54" dur="1000" fill="hold"/>
                                        <p:tgtEl>
                                          <p:spTgt spid="19"/>
                                        </p:tgtEl>
                                        <p:attrNameLst>
                                          <p:attrName>ppt_x</p:attrName>
                                        </p:attrNameLst>
                                      </p:cBhvr>
                                      <p:tavLst>
                                        <p:tav tm="0">
                                          <p:val>
                                            <p:strVal val="#ppt_x"/>
                                          </p:val>
                                        </p:tav>
                                        <p:tav tm="100000">
                                          <p:val>
                                            <p:strVal val="#ppt_x"/>
                                          </p:val>
                                        </p:tav>
                                      </p:tavLst>
                                    </p:anim>
                                    <p:anim calcmode="lin" valueType="num">
                                      <p:cBhvr>
                                        <p:cTn id="5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1000"/>
                                        <p:tgtEl>
                                          <p:spTgt spid="20"/>
                                        </p:tgtEl>
                                      </p:cBhvr>
                                    </p:animEffect>
                                    <p:anim calcmode="lin" valueType="num">
                                      <p:cBhvr>
                                        <p:cTn id="61" dur="1000" fill="hold"/>
                                        <p:tgtEl>
                                          <p:spTgt spid="20"/>
                                        </p:tgtEl>
                                        <p:attrNameLst>
                                          <p:attrName>ppt_x</p:attrName>
                                        </p:attrNameLst>
                                      </p:cBhvr>
                                      <p:tavLst>
                                        <p:tav tm="0">
                                          <p:val>
                                            <p:strVal val="#ppt_x"/>
                                          </p:val>
                                        </p:tav>
                                        <p:tav tm="100000">
                                          <p:val>
                                            <p:strVal val="#ppt_x"/>
                                          </p:val>
                                        </p:tav>
                                      </p:tavLst>
                                    </p:anim>
                                    <p:anim calcmode="lin" valueType="num">
                                      <p:cBhvr>
                                        <p:cTn id="6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fade">
                                      <p:cBhvr>
                                        <p:cTn id="67" dur="1000"/>
                                        <p:tgtEl>
                                          <p:spTgt spid="10"/>
                                        </p:tgtEl>
                                      </p:cBhvr>
                                    </p:animEffect>
                                    <p:anim calcmode="lin" valueType="num">
                                      <p:cBhvr>
                                        <p:cTn id="68" dur="1000" fill="hold"/>
                                        <p:tgtEl>
                                          <p:spTgt spid="10"/>
                                        </p:tgtEl>
                                        <p:attrNameLst>
                                          <p:attrName>ppt_x</p:attrName>
                                        </p:attrNameLst>
                                      </p:cBhvr>
                                      <p:tavLst>
                                        <p:tav tm="0">
                                          <p:val>
                                            <p:strVal val="#ppt_x"/>
                                          </p:val>
                                        </p:tav>
                                        <p:tav tm="100000">
                                          <p:val>
                                            <p:strVal val="#ppt_x"/>
                                          </p:val>
                                        </p:tav>
                                      </p:tavLst>
                                    </p:anim>
                                    <p:anim calcmode="lin" valueType="num">
                                      <p:cBhvr>
                                        <p:cTn id="6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0" fill="hold" display="0">
                  <p:stCondLst>
                    <p:cond delay="indefinite"/>
                  </p:stCondLst>
                  <p:endCondLst>
                    <p:cond evt="onStopAudio" delay="0">
                      <p:tgtEl>
                        <p:sldTgt/>
                      </p:tgtEl>
                    </p:cond>
                  </p:endCondLst>
                </p:cTn>
                <p:tgtEl>
                  <p:spTgt spid="1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FF6C63-EDB0-C63C-80E7-4BE11AE411F6}"/>
              </a:ext>
            </a:extLst>
          </p:cNvPr>
          <p:cNvSpPr>
            <a:spLocks noGrp="1"/>
          </p:cNvSpPr>
          <p:nvPr>
            <p:ph idx="1"/>
          </p:nvPr>
        </p:nvSpPr>
        <p:spPr/>
        <p:txBody>
          <a:bodyPr>
            <a:normAutofit fontScale="92500" lnSpcReduction="10000"/>
          </a:bodyPr>
          <a:lstStyle/>
          <a:p>
            <a:pPr marL="0" indent="0" algn="ctr">
              <a:lnSpc>
                <a:spcPct val="200000"/>
              </a:lnSpc>
              <a:buNone/>
            </a:pPr>
            <a:r>
              <a:rPr lang="en-US" sz="6000" b="1" dirty="0">
                <a:effectLst/>
                <a:latin typeface="Calibri" panose="020F0502020204030204" pitchFamily="34" charset="0"/>
                <a:ea typeface="Calibri" panose="020F0502020204030204" pitchFamily="34" charset="0"/>
                <a:cs typeface="Arial" panose="020B0604020202020204" pitchFamily="34" charset="0"/>
              </a:rPr>
              <a:t>Unit 3</a:t>
            </a:r>
          </a:p>
          <a:p>
            <a:pPr marL="0" indent="0" algn="ctr">
              <a:lnSpc>
                <a:spcPct val="200000"/>
              </a:lnSpc>
              <a:buNone/>
            </a:pPr>
            <a:r>
              <a:rPr lang="en-US" sz="4400" b="1" dirty="0">
                <a:solidFill>
                  <a:schemeClr val="accent6">
                    <a:lumMod val="50000"/>
                  </a:schemeClr>
                </a:solidFill>
                <a:effectLst/>
                <a:latin typeface="Calibri" panose="020F0502020204030204" pitchFamily="34" charset="0"/>
                <a:ea typeface="Calibri" panose="020F0502020204030204" pitchFamily="34" charset="0"/>
                <a:cs typeface="Arial" panose="020B0604020202020204" pitchFamily="34" charset="0"/>
              </a:rPr>
              <a:t> Part A</a:t>
            </a:r>
          </a:p>
          <a:p>
            <a:pPr marL="0" indent="0" algn="ctr">
              <a:lnSpc>
                <a:spcPct val="200000"/>
              </a:lnSpc>
              <a:buNone/>
            </a:pPr>
            <a:r>
              <a:rPr lang="en-US" sz="4400" b="1" dirty="0">
                <a:solidFill>
                  <a:schemeClr val="accent2">
                    <a:lumMod val="75000"/>
                  </a:schemeClr>
                </a:solidFill>
                <a:effectLst/>
                <a:latin typeface="Calibri" panose="020F0502020204030204" pitchFamily="34" charset="0"/>
                <a:ea typeface="Calibri" panose="020F0502020204030204" pitchFamily="34" charset="0"/>
                <a:cs typeface="Arial" panose="020B0604020202020204" pitchFamily="34" charset="0"/>
              </a:rPr>
              <a:t>3 READING</a:t>
            </a:r>
            <a:endParaRPr lang="en-US" sz="4400" dirty="0">
              <a:solidFill>
                <a:schemeClr val="accent2">
                  <a:lumMod val="75000"/>
                </a:schemeClr>
              </a:solidFill>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en-US" dirty="0"/>
          </a:p>
        </p:txBody>
      </p:sp>
      <p:pic>
        <p:nvPicPr>
          <p:cNvPr id="2" name="Audio 1">
            <a:hlinkClick r:id="" action="ppaction://media"/>
            <a:extLst>
              <a:ext uri="{FF2B5EF4-FFF2-40B4-BE49-F238E27FC236}">
                <a16:creationId xmlns:a16="http://schemas.microsoft.com/office/drawing/2014/main" id="{8A1A63C0-4DC1-32F8-D59F-97311BD810C2}"/>
              </a:ext>
            </a:extLst>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10456449"/>
      </p:ext>
    </p:extLst>
  </p:cSld>
  <p:clrMapOvr>
    <a:masterClrMapping/>
  </p:clrMapOvr>
  <mc:AlternateContent xmlns:mc="http://schemas.openxmlformats.org/markup-compatibility/2006" xmlns:p14="http://schemas.microsoft.com/office/powerpoint/2010/main">
    <mc:Choice Requires="p14">
      <p:transition spd="slow" p14:dur="2000" advTm="3730"/>
    </mc:Choice>
    <mc:Fallback xmlns="">
      <p:transition spd="slow" advTm="3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1A29A61-3C8B-F146-2D23-9DB984F1F3CF}"/>
              </a:ext>
            </a:extLst>
          </p:cNvPr>
          <p:cNvSpPr>
            <a:spLocks noGrp="1"/>
          </p:cNvSpPr>
          <p:nvPr>
            <p:ph idx="1"/>
          </p:nvPr>
        </p:nvSpPr>
        <p:spPr>
          <a:xfrm>
            <a:off x="145774" y="251791"/>
            <a:ext cx="11900452" cy="5925172"/>
          </a:xfrm>
        </p:spPr>
        <p:txBody>
          <a:bodyPr>
            <a:normAutofit lnSpcReduction="10000"/>
          </a:bodyPr>
          <a:lstStyle/>
          <a:p>
            <a:pPr marL="0" indent="0">
              <a:buNone/>
            </a:pPr>
            <a:r>
              <a:rPr lang="en-US" dirty="0">
                <a:solidFill>
                  <a:schemeClr val="accent6">
                    <a:lumMod val="75000"/>
                  </a:schemeClr>
                </a:solidFill>
              </a:rPr>
              <a:t>Read </a:t>
            </a:r>
            <a:r>
              <a:rPr lang="en-US" b="1" i="1" dirty="0">
                <a:solidFill>
                  <a:schemeClr val="accent6">
                    <a:lumMod val="75000"/>
                  </a:schemeClr>
                </a:solidFill>
              </a:rPr>
              <a:t>Culture shock </a:t>
            </a:r>
            <a:r>
              <a:rPr lang="en-US" dirty="0">
                <a:solidFill>
                  <a:schemeClr val="accent6">
                    <a:lumMod val="75000"/>
                  </a:schemeClr>
                </a:solidFill>
              </a:rPr>
              <a:t>and answer the questions.</a:t>
            </a:r>
          </a:p>
          <a:p>
            <a:pPr marL="0" indent="0">
              <a:buNone/>
            </a:pPr>
            <a:endParaRPr lang="en-US" dirty="0">
              <a:solidFill>
                <a:schemeClr val="accent6">
                  <a:lumMod val="75000"/>
                </a:schemeClr>
              </a:solidFill>
            </a:endParaRPr>
          </a:p>
          <a:p>
            <a:pPr marL="0" indent="0" algn="just">
              <a:buNone/>
            </a:pPr>
            <a:r>
              <a:rPr lang="en-US" dirty="0"/>
              <a:t>Good manners are always good manners. That's what Miranda Ingram, who is English, thought until she married Alexander, who is Russian.</a:t>
            </a:r>
          </a:p>
          <a:p>
            <a:pPr marL="0" indent="0" algn="just">
              <a:buNone/>
            </a:pPr>
            <a:r>
              <a:rPr lang="en-US" dirty="0"/>
              <a:t>When I</a:t>
            </a:r>
            <a:r>
              <a:rPr lang="ar-SA" dirty="0"/>
              <a:t> </a:t>
            </a:r>
            <a:r>
              <a:rPr lang="en-US" dirty="0"/>
              <a:t>first met Alexander and he said to me, in Russian, '</a:t>
            </a:r>
            <a:r>
              <a:rPr lang="en-US" dirty="0" err="1"/>
              <a:t>Nalei</a:t>
            </a:r>
            <a:r>
              <a:rPr lang="en-US" dirty="0"/>
              <a:t> </a:t>
            </a:r>
            <a:r>
              <a:rPr lang="en-US" dirty="0" err="1"/>
              <a:t>mnye</a:t>
            </a:r>
            <a:r>
              <a:rPr lang="en-US" dirty="0"/>
              <a:t> chai - pour me some tea’, I got angry and answered, 'Pour it yourself'. Translated into English, without a 'Could you...?' and a 'please', it sounded really rude to me. But in Russian it was fine - you don't have to add any polite words.</a:t>
            </a:r>
            <a:endParaRPr lang="en-US" dirty="0">
              <a:solidFill>
                <a:schemeClr val="accent6">
                  <a:lumMod val="75000"/>
                </a:schemeClr>
              </a:solidFill>
            </a:endParaRPr>
          </a:p>
          <a:p>
            <a:pPr marL="0" indent="0" algn="just">
              <a:buNone/>
            </a:pPr>
            <a:r>
              <a:rPr lang="en-US" dirty="0"/>
              <a:t>However, when I</a:t>
            </a:r>
            <a:r>
              <a:rPr lang="ar-SA" dirty="0"/>
              <a:t> </a:t>
            </a:r>
            <a:r>
              <a:rPr lang="en-US" dirty="0"/>
              <a:t>took Alexander home to meet my parents in the UK, I had to give him an intensive course in pleases and thank </a:t>
            </a:r>
            <a:r>
              <a:rPr lang="en-US" dirty="0" err="1"/>
              <a:t>yous</a:t>
            </a:r>
            <a:r>
              <a:rPr lang="en-US" dirty="0"/>
              <a:t> (which he thought were completely unnecessary), and to teach him to say sorry even if someone else </a:t>
            </a:r>
            <a:r>
              <a:rPr lang="en-US" b="1" dirty="0"/>
              <a:t>stepped</a:t>
            </a:r>
            <a:r>
              <a:rPr lang="en-US" dirty="0"/>
              <a:t> on his toe, and to smile, smile, smile.</a:t>
            </a:r>
          </a:p>
          <a:p>
            <a:pPr marL="0" indent="0" algn="just">
              <a:buNone/>
            </a:pPr>
            <a:r>
              <a:rPr lang="en-US" dirty="0"/>
              <a:t>Another thing that Alexander just couldn't understand was why people said things like, 'Would you mind passing me the salt, please?' He said, 'It's only the salt, for goodness sake! what do you say in English if you want a real </a:t>
            </a:r>
            <a:r>
              <a:rPr lang="en-US" dirty="0" err="1"/>
              <a:t>favour</a:t>
            </a:r>
            <a:r>
              <a:rPr lang="en-US" dirty="0"/>
              <a:t>?’</a:t>
            </a:r>
          </a:p>
          <a:p>
            <a:pPr marL="0" indent="0">
              <a:buNone/>
            </a:pPr>
            <a:endParaRPr lang="en-US" dirty="0"/>
          </a:p>
          <a:p>
            <a:pPr marL="0" indent="0">
              <a:buNone/>
            </a:pPr>
            <a:endParaRPr lang="en-US" dirty="0"/>
          </a:p>
        </p:txBody>
      </p:sp>
      <p:pic>
        <p:nvPicPr>
          <p:cNvPr id="2" name="Audio 1">
            <a:hlinkClick r:id="" action="ppaction://media"/>
            <a:extLst>
              <a:ext uri="{FF2B5EF4-FFF2-40B4-BE49-F238E27FC236}">
                <a16:creationId xmlns:a16="http://schemas.microsoft.com/office/drawing/2014/main" id="{89C1E5CC-03FE-E5C2-3D48-D34F36F27836}"/>
              </a:ext>
            </a:extLst>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07872373"/>
      </p:ext>
    </p:extLst>
  </p:cSld>
  <p:clrMapOvr>
    <a:masterClrMapping/>
  </p:clrMapOvr>
  <mc:AlternateContent xmlns:mc="http://schemas.openxmlformats.org/markup-compatibility/2006" xmlns:p14="http://schemas.microsoft.com/office/powerpoint/2010/main">
    <mc:Choice Requires="p14">
      <p:transition spd="slow" p14:dur="2000" advTm="19627"/>
    </mc:Choice>
    <mc:Fallback xmlns="">
      <p:transition spd="slow" advTm="196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1A29A61-3C8B-F146-2D23-9DB984F1F3CF}"/>
              </a:ext>
            </a:extLst>
          </p:cNvPr>
          <p:cNvSpPr>
            <a:spLocks noGrp="1"/>
          </p:cNvSpPr>
          <p:nvPr>
            <p:ph idx="1"/>
          </p:nvPr>
        </p:nvSpPr>
        <p:spPr>
          <a:xfrm>
            <a:off x="265043" y="251791"/>
            <a:ext cx="11582400" cy="5870713"/>
          </a:xfrm>
        </p:spPr>
        <p:txBody>
          <a:bodyPr>
            <a:normAutofit lnSpcReduction="10000"/>
          </a:bodyPr>
          <a:lstStyle/>
          <a:p>
            <a:pPr marL="0" indent="0" algn="just">
              <a:buNone/>
            </a:pPr>
            <a:r>
              <a:rPr lang="en-US" dirty="0"/>
              <a:t>He also watched in amazement when, at a dinner party in England, we </a:t>
            </a:r>
            <a:r>
              <a:rPr lang="en-US" b="1" dirty="0"/>
              <a:t>swallowed</a:t>
            </a:r>
            <a:r>
              <a:rPr lang="en-US" dirty="0"/>
              <a:t> some really disgusting food and I said, '</a:t>
            </a:r>
            <a:r>
              <a:rPr lang="en-US" dirty="0" err="1"/>
              <a:t>Mmm</a:t>
            </a:r>
            <a:r>
              <a:rPr lang="en-US" dirty="0"/>
              <a:t>...delicious'. In Russia, people are much more direct. The first time Alexander's mother came to our house for dinner in Moscow, she told me that my soup needed more </a:t>
            </a:r>
            <a:r>
              <a:rPr lang="en-US" dirty="0" err="1"/>
              <a:t>flavouring</a:t>
            </a:r>
            <a:r>
              <a:rPr lang="en-US" dirty="0"/>
              <a:t>. Afterwards when we argued about it my husband said, 'Do you prefer your dinner guests to lie?’</a:t>
            </a:r>
          </a:p>
          <a:p>
            <a:pPr marL="0" indent="0" algn="just">
              <a:buNone/>
            </a:pPr>
            <a:r>
              <a:rPr lang="en-US" dirty="0"/>
              <a:t>Alexander complained that in England he felt 'like the village idiot' because in Russia if you smile all the time people think that you are mad. In fact, this is exactly what my husband's friends thought of me the first time I</a:t>
            </a:r>
            <a:r>
              <a:rPr lang="ar-SA" dirty="0"/>
              <a:t> </a:t>
            </a:r>
            <a:r>
              <a:rPr lang="en-US" dirty="0"/>
              <a:t>went to Russia because I smiled at everyone, and </a:t>
            </a:r>
            <a:r>
              <a:rPr lang="en-US" b="1" dirty="0"/>
              <a:t>translated</a:t>
            </a:r>
            <a:r>
              <a:rPr lang="en-US" dirty="0"/>
              <a:t> every 'please' and 'thank you' from English into Russian!</a:t>
            </a:r>
          </a:p>
          <a:p>
            <a:pPr marL="0" indent="0" algn="just">
              <a:buNone/>
            </a:pPr>
            <a:r>
              <a:rPr lang="en-US" dirty="0"/>
              <a:t>At home we now have an agreement If we're speaking Russian, he can say </a:t>
            </a:r>
            <a:r>
              <a:rPr lang="en-US" b="1" dirty="0"/>
              <a:t>'Pour</a:t>
            </a:r>
            <a:r>
              <a:rPr lang="en-US" dirty="0"/>
              <a:t> me some tea', and just </a:t>
            </a:r>
            <a:r>
              <a:rPr lang="en-US" b="1" dirty="0"/>
              <a:t>make</a:t>
            </a:r>
            <a:r>
              <a:rPr lang="en-US" dirty="0"/>
              <a:t> a noise like a grunt when I give it to him. But when we're speaking English, he has to add a 'please', a 'thank you', and a smile.</a:t>
            </a:r>
          </a:p>
          <a:p>
            <a:pPr marL="0" indent="0" algn="just">
              <a:buNone/>
            </a:pPr>
            <a:endParaRPr lang="en-US" dirty="0"/>
          </a:p>
          <a:p>
            <a:pPr marL="0" indent="0" algn="just">
              <a:buNone/>
            </a:pPr>
            <a:endParaRPr lang="en-US" dirty="0"/>
          </a:p>
        </p:txBody>
      </p:sp>
      <p:pic>
        <p:nvPicPr>
          <p:cNvPr id="2" name="Audio 1">
            <a:hlinkClick r:id="" action="ppaction://media"/>
            <a:extLst>
              <a:ext uri="{FF2B5EF4-FFF2-40B4-BE49-F238E27FC236}">
                <a16:creationId xmlns:a16="http://schemas.microsoft.com/office/drawing/2014/main" id="{BD8504B0-93BF-4CF6-77F1-E120B45A4EAC}"/>
              </a:ext>
            </a:extLst>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64567321"/>
      </p:ext>
    </p:extLst>
  </p:cSld>
  <p:clrMapOvr>
    <a:masterClrMapping/>
  </p:clrMapOvr>
  <mc:AlternateContent xmlns:mc="http://schemas.openxmlformats.org/markup-compatibility/2006" xmlns:p14="http://schemas.microsoft.com/office/powerpoint/2010/main">
    <mc:Choice Requires="p14">
      <p:transition spd="slow" p14:dur="2000" advTm="9835"/>
    </mc:Choice>
    <mc:Fallback xmlns="">
      <p:transition spd="slow" advTm="9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276E57-5680-8FC6-37B0-606E6F20688E}"/>
              </a:ext>
            </a:extLst>
          </p:cNvPr>
          <p:cNvSpPr>
            <a:spLocks noGrp="1"/>
          </p:cNvSpPr>
          <p:nvPr>
            <p:ph idx="1"/>
          </p:nvPr>
        </p:nvSpPr>
        <p:spPr>
          <a:xfrm>
            <a:off x="185529" y="185530"/>
            <a:ext cx="11873949" cy="6427305"/>
          </a:xfrm>
        </p:spPr>
        <p:txBody>
          <a:bodyPr>
            <a:normAutofit fontScale="92500"/>
          </a:bodyPr>
          <a:lstStyle/>
          <a:p>
            <a:pPr marL="0" indent="0">
              <a:buNone/>
            </a:pPr>
            <a:r>
              <a:rPr lang="en-US" b="1" dirty="0">
                <a:solidFill>
                  <a:schemeClr val="accent6">
                    <a:lumMod val="75000"/>
                  </a:schemeClr>
                </a:solidFill>
              </a:rPr>
              <a:t>According to the article, are the sentences T (true) or F (false)? </a:t>
            </a:r>
          </a:p>
          <a:p>
            <a:pPr marL="514350" indent="-514350">
              <a:buFont typeface="+mj-lt"/>
              <a:buAutoNum type="arabicPeriod"/>
            </a:pPr>
            <a:r>
              <a:rPr lang="en-US" dirty="0"/>
              <a:t>Miranda got angry because her husband asked her to make the tea. ____</a:t>
            </a:r>
          </a:p>
          <a:p>
            <a:pPr marL="514350" indent="-514350">
              <a:buFont typeface="+mj-lt"/>
              <a:buAutoNum type="arabicPeriod"/>
            </a:pPr>
            <a:r>
              <a:rPr lang="en-US" dirty="0"/>
              <a:t>Miranda had to teach him to say sorry when something wasn’t his fault. ____</a:t>
            </a:r>
          </a:p>
          <a:p>
            <a:pPr marL="514350" indent="-514350">
              <a:buFont typeface="+mj-lt"/>
              <a:buAutoNum type="arabicPeriod"/>
            </a:pPr>
            <a:r>
              <a:rPr lang="en-US" dirty="0"/>
              <a:t>Her husband thinks English people are too polite. ____</a:t>
            </a:r>
          </a:p>
          <a:p>
            <a:pPr marL="514350" indent="-514350">
              <a:buFont typeface="+mj-lt"/>
              <a:buAutoNum type="arabicPeriod"/>
            </a:pPr>
            <a:r>
              <a:rPr lang="en-US" dirty="0"/>
              <a:t>Alexander wasn’t surprised when people said they liked the food at the dinner party. ____</a:t>
            </a:r>
          </a:p>
          <a:p>
            <a:pPr marL="514350" indent="-514350">
              <a:buFont typeface="+mj-lt"/>
              <a:buAutoNum type="arabicPeriod"/>
            </a:pPr>
            <a:r>
              <a:rPr lang="en-US" dirty="0"/>
              <a:t>The food was delicious. ____</a:t>
            </a:r>
          </a:p>
          <a:p>
            <a:pPr marL="514350" indent="-514350">
              <a:buFont typeface="+mj-lt"/>
              <a:buAutoNum type="arabicPeriod"/>
            </a:pPr>
            <a:r>
              <a:rPr lang="en-US" dirty="0"/>
              <a:t>Miranda didn’t mind when her mother-in-law criticized her cooking. ____</a:t>
            </a:r>
          </a:p>
          <a:p>
            <a:pPr marL="514350" indent="-514350">
              <a:buFont typeface="+mj-lt"/>
              <a:buAutoNum type="arabicPeriod"/>
            </a:pPr>
            <a:r>
              <a:rPr lang="en-US" dirty="0"/>
              <a:t>Alexander thought his mother was right. ____</a:t>
            </a:r>
          </a:p>
          <a:p>
            <a:pPr marL="514350" indent="-514350">
              <a:buFont typeface="+mj-lt"/>
              <a:buAutoNum type="arabicPeriod"/>
            </a:pPr>
            <a:r>
              <a:rPr lang="en-US" dirty="0"/>
              <a:t>In Russia it isn’t normal to smile all the time when you speak to someone. ____</a:t>
            </a:r>
          </a:p>
          <a:p>
            <a:pPr marL="514350" indent="-514350">
              <a:buFont typeface="+mj-lt"/>
              <a:buAutoNum type="arabicPeriod"/>
            </a:pPr>
            <a:r>
              <a:rPr lang="en-US" dirty="0"/>
              <a:t>His Russian friends thought </a:t>
            </a:r>
            <a:r>
              <a:rPr lang="en-US" sz="2600" dirty="0"/>
              <a:t>Miranda</a:t>
            </a:r>
            <a:r>
              <a:rPr lang="en-US" dirty="0"/>
              <a:t> was very friendly because she smiled a lot. ___</a:t>
            </a:r>
          </a:p>
          <a:p>
            <a:pPr marL="514350" indent="-514350">
              <a:buFont typeface="+mj-lt"/>
              <a:buAutoNum type="arabicPeriod"/>
            </a:pPr>
            <a:r>
              <a:rPr lang="en-US" dirty="0"/>
              <a:t>Alexander never says thank you for his tea when he and Miranda are speaking in </a:t>
            </a:r>
            <a:r>
              <a:rPr lang="en-US" dirty="0" err="1"/>
              <a:t>Rurssian</a:t>
            </a:r>
            <a:r>
              <a:rPr lang="en-US" dirty="0"/>
              <a:t>. ____</a:t>
            </a:r>
          </a:p>
          <a:p>
            <a:pPr marL="0" indent="0">
              <a:buNone/>
            </a:pPr>
            <a:endParaRPr lang="en-US" b="1" dirty="0">
              <a:solidFill>
                <a:schemeClr val="accent6">
                  <a:lumMod val="75000"/>
                </a:schemeClr>
              </a:solidFill>
            </a:endParaRPr>
          </a:p>
          <a:p>
            <a:pPr marL="0" indent="0">
              <a:buNone/>
            </a:pPr>
            <a:endParaRPr lang="en-US" dirty="0"/>
          </a:p>
        </p:txBody>
      </p:sp>
      <p:sp>
        <p:nvSpPr>
          <p:cNvPr id="4" name="TextBox 3">
            <a:extLst>
              <a:ext uri="{FF2B5EF4-FFF2-40B4-BE49-F238E27FC236}">
                <a16:creationId xmlns:a16="http://schemas.microsoft.com/office/drawing/2014/main" id="{71D19128-051E-F78D-A89A-0B029230399D}"/>
              </a:ext>
            </a:extLst>
          </p:cNvPr>
          <p:cNvSpPr txBox="1"/>
          <p:nvPr/>
        </p:nvSpPr>
        <p:spPr>
          <a:xfrm>
            <a:off x="10111409" y="596348"/>
            <a:ext cx="325730" cy="461665"/>
          </a:xfrm>
          <a:prstGeom prst="rect">
            <a:avLst/>
          </a:prstGeom>
          <a:noFill/>
        </p:spPr>
        <p:txBody>
          <a:bodyPr wrap="none" rtlCol="0">
            <a:spAutoFit/>
          </a:bodyPr>
          <a:lstStyle/>
          <a:p>
            <a:r>
              <a:rPr lang="en-US" sz="2400" b="1" dirty="0">
                <a:solidFill>
                  <a:schemeClr val="accent2">
                    <a:lumMod val="75000"/>
                  </a:schemeClr>
                </a:solidFill>
              </a:rPr>
              <a:t>F</a:t>
            </a:r>
          </a:p>
        </p:txBody>
      </p:sp>
      <p:sp>
        <p:nvSpPr>
          <p:cNvPr id="5" name="TextBox 4">
            <a:extLst>
              <a:ext uri="{FF2B5EF4-FFF2-40B4-BE49-F238E27FC236}">
                <a16:creationId xmlns:a16="http://schemas.microsoft.com/office/drawing/2014/main" id="{36ECE437-21C8-778F-4795-19464428D9ED}"/>
              </a:ext>
            </a:extLst>
          </p:cNvPr>
          <p:cNvSpPr txBox="1"/>
          <p:nvPr/>
        </p:nvSpPr>
        <p:spPr>
          <a:xfrm>
            <a:off x="10568609" y="1058013"/>
            <a:ext cx="336952" cy="461665"/>
          </a:xfrm>
          <a:prstGeom prst="rect">
            <a:avLst/>
          </a:prstGeom>
          <a:noFill/>
        </p:spPr>
        <p:txBody>
          <a:bodyPr wrap="none" rtlCol="0">
            <a:spAutoFit/>
          </a:bodyPr>
          <a:lstStyle/>
          <a:p>
            <a:r>
              <a:rPr lang="en-US" sz="2400" b="1" dirty="0">
                <a:solidFill>
                  <a:schemeClr val="accent2">
                    <a:lumMod val="75000"/>
                  </a:schemeClr>
                </a:solidFill>
              </a:rPr>
              <a:t>T</a:t>
            </a:r>
          </a:p>
        </p:txBody>
      </p:sp>
      <p:sp>
        <p:nvSpPr>
          <p:cNvPr id="6" name="TextBox 5">
            <a:extLst>
              <a:ext uri="{FF2B5EF4-FFF2-40B4-BE49-F238E27FC236}">
                <a16:creationId xmlns:a16="http://schemas.microsoft.com/office/drawing/2014/main" id="{E5E087B7-EC37-7EDF-0C88-03709D6F7133}"/>
              </a:ext>
            </a:extLst>
          </p:cNvPr>
          <p:cNvSpPr txBox="1"/>
          <p:nvPr/>
        </p:nvSpPr>
        <p:spPr>
          <a:xfrm>
            <a:off x="7586870" y="1519678"/>
            <a:ext cx="336952" cy="461665"/>
          </a:xfrm>
          <a:prstGeom prst="rect">
            <a:avLst/>
          </a:prstGeom>
          <a:noFill/>
        </p:spPr>
        <p:txBody>
          <a:bodyPr wrap="none" rtlCol="0">
            <a:spAutoFit/>
          </a:bodyPr>
          <a:lstStyle/>
          <a:p>
            <a:r>
              <a:rPr lang="en-US" sz="2400" b="1" dirty="0">
                <a:solidFill>
                  <a:schemeClr val="accent2">
                    <a:lumMod val="75000"/>
                  </a:schemeClr>
                </a:solidFill>
              </a:rPr>
              <a:t>T</a:t>
            </a:r>
          </a:p>
        </p:txBody>
      </p:sp>
      <p:sp>
        <p:nvSpPr>
          <p:cNvPr id="7" name="TextBox 6">
            <a:extLst>
              <a:ext uri="{FF2B5EF4-FFF2-40B4-BE49-F238E27FC236}">
                <a16:creationId xmlns:a16="http://schemas.microsoft.com/office/drawing/2014/main" id="{4935D2B1-1BB5-BB9E-F210-3335EDA1505F}"/>
              </a:ext>
            </a:extLst>
          </p:cNvPr>
          <p:cNvSpPr txBox="1"/>
          <p:nvPr/>
        </p:nvSpPr>
        <p:spPr>
          <a:xfrm>
            <a:off x="1795670" y="2365513"/>
            <a:ext cx="325730" cy="461665"/>
          </a:xfrm>
          <a:prstGeom prst="rect">
            <a:avLst/>
          </a:prstGeom>
          <a:noFill/>
        </p:spPr>
        <p:txBody>
          <a:bodyPr wrap="none" rtlCol="0">
            <a:spAutoFit/>
          </a:bodyPr>
          <a:lstStyle/>
          <a:p>
            <a:r>
              <a:rPr lang="en-US" sz="2400" b="1" dirty="0">
                <a:solidFill>
                  <a:schemeClr val="accent2">
                    <a:lumMod val="75000"/>
                  </a:schemeClr>
                </a:solidFill>
              </a:rPr>
              <a:t>F</a:t>
            </a:r>
          </a:p>
        </p:txBody>
      </p:sp>
      <p:sp>
        <p:nvSpPr>
          <p:cNvPr id="8" name="TextBox 7">
            <a:extLst>
              <a:ext uri="{FF2B5EF4-FFF2-40B4-BE49-F238E27FC236}">
                <a16:creationId xmlns:a16="http://schemas.microsoft.com/office/drawing/2014/main" id="{115A85DD-2218-FCB5-CC9B-E91BF9E33808}"/>
              </a:ext>
            </a:extLst>
          </p:cNvPr>
          <p:cNvSpPr txBox="1"/>
          <p:nvPr/>
        </p:nvSpPr>
        <p:spPr>
          <a:xfrm>
            <a:off x="4061791" y="2827178"/>
            <a:ext cx="325730" cy="461665"/>
          </a:xfrm>
          <a:prstGeom prst="rect">
            <a:avLst/>
          </a:prstGeom>
          <a:noFill/>
        </p:spPr>
        <p:txBody>
          <a:bodyPr wrap="none" rtlCol="0">
            <a:spAutoFit/>
          </a:bodyPr>
          <a:lstStyle/>
          <a:p>
            <a:r>
              <a:rPr lang="en-US" sz="2400" b="1" dirty="0">
                <a:solidFill>
                  <a:schemeClr val="accent2">
                    <a:lumMod val="75000"/>
                  </a:schemeClr>
                </a:solidFill>
              </a:rPr>
              <a:t>F</a:t>
            </a:r>
          </a:p>
        </p:txBody>
      </p:sp>
      <p:sp>
        <p:nvSpPr>
          <p:cNvPr id="9" name="TextBox 8">
            <a:extLst>
              <a:ext uri="{FF2B5EF4-FFF2-40B4-BE49-F238E27FC236}">
                <a16:creationId xmlns:a16="http://schemas.microsoft.com/office/drawing/2014/main" id="{C31EFE66-1BF6-FE44-6F5A-2117A917862E}"/>
              </a:ext>
            </a:extLst>
          </p:cNvPr>
          <p:cNvSpPr txBox="1"/>
          <p:nvPr/>
        </p:nvSpPr>
        <p:spPr>
          <a:xfrm>
            <a:off x="10111409" y="3373758"/>
            <a:ext cx="325730" cy="461665"/>
          </a:xfrm>
          <a:prstGeom prst="rect">
            <a:avLst/>
          </a:prstGeom>
          <a:noFill/>
        </p:spPr>
        <p:txBody>
          <a:bodyPr wrap="none" rtlCol="0">
            <a:spAutoFit/>
          </a:bodyPr>
          <a:lstStyle/>
          <a:p>
            <a:r>
              <a:rPr lang="en-US" sz="2400" b="1" dirty="0">
                <a:solidFill>
                  <a:schemeClr val="accent2">
                    <a:lumMod val="75000"/>
                  </a:schemeClr>
                </a:solidFill>
              </a:rPr>
              <a:t>F</a:t>
            </a:r>
          </a:p>
        </p:txBody>
      </p:sp>
      <p:sp>
        <p:nvSpPr>
          <p:cNvPr id="10" name="TextBox 9">
            <a:extLst>
              <a:ext uri="{FF2B5EF4-FFF2-40B4-BE49-F238E27FC236}">
                <a16:creationId xmlns:a16="http://schemas.microsoft.com/office/drawing/2014/main" id="{DD7F212A-BCAF-B921-9FAD-9D8111DF9D30}"/>
              </a:ext>
            </a:extLst>
          </p:cNvPr>
          <p:cNvSpPr txBox="1"/>
          <p:nvPr/>
        </p:nvSpPr>
        <p:spPr>
          <a:xfrm>
            <a:off x="6414052" y="3835423"/>
            <a:ext cx="336952" cy="461665"/>
          </a:xfrm>
          <a:prstGeom prst="rect">
            <a:avLst/>
          </a:prstGeom>
          <a:noFill/>
        </p:spPr>
        <p:txBody>
          <a:bodyPr wrap="none" rtlCol="0">
            <a:spAutoFit/>
          </a:bodyPr>
          <a:lstStyle/>
          <a:p>
            <a:r>
              <a:rPr lang="en-US" sz="2400" b="1" dirty="0">
                <a:solidFill>
                  <a:schemeClr val="accent2">
                    <a:lumMod val="75000"/>
                  </a:schemeClr>
                </a:solidFill>
              </a:rPr>
              <a:t>T</a:t>
            </a:r>
          </a:p>
        </p:txBody>
      </p:sp>
      <p:sp>
        <p:nvSpPr>
          <p:cNvPr id="11" name="TextBox 10">
            <a:extLst>
              <a:ext uri="{FF2B5EF4-FFF2-40B4-BE49-F238E27FC236}">
                <a16:creationId xmlns:a16="http://schemas.microsoft.com/office/drawing/2014/main" id="{349A2875-8102-B985-CC32-37A28831BB46}"/>
              </a:ext>
            </a:extLst>
          </p:cNvPr>
          <p:cNvSpPr txBox="1"/>
          <p:nvPr/>
        </p:nvSpPr>
        <p:spPr>
          <a:xfrm>
            <a:off x="10815620" y="4297088"/>
            <a:ext cx="336952" cy="461665"/>
          </a:xfrm>
          <a:prstGeom prst="rect">
            <a:avLst/>
          </a:prstGeom>
          <a:noFill/>
        </p:spPr>
        <p:txBody>
          <a:bodyPr wrap="none" rtlCol="0">
            <a:spAutoFit/>
          </a:bodyPr>
          <a:lstStyle/>
          <a:p>
            <a:r>
              <a:rPr lang="en-US" sz="2400" b="1" dirty="0">
                <a:solidFill>
                  <a:schemeClr val="accent2">
                    <a:lumMod val="75000"/>
                  </a:schemeClr>
                </a:solidFill>
              </a:rPr>
              <a:t>T</a:t>
            </a:r>
          </a:p>
        </p:txBody>
      </p:sp>
      <p:sp>
        <p:nvSpPr>
          <p:cNvPr id="12" name="TextBox 11">
            <a:extLst>
              <a:ext uri="{FF2B5EF4-FFF2-40B4-BE49-F238E27FC236}">
                <a16:creationId xmlns:a16="http://schemas.microsoft.com/office/drawing/2014/main" id="{3B46687E-B4DA-9FFC-014B-BCB11429C80E}"/>
              </a:ext>
            </a:extLst>
          </p:cNvPr>
          <p:cNvSpPr txBox="1"/>
          <p:nvPr/>
        </p:nvSpPr>
        <p:spPr>
          <a:xfrm>
            <a:off x="11437549" y="4758753"/>
            <a:ext cx="325730" cy="461665"/>
          </a:xfrm>
          <a:prstGeom prst="rect">
            <a:avLst/>
          </a:prstGeom>
          <a:noFill/>
        </p:spPr>
        <p:txBody>
          <a:bodyPr wrap="none" rtlCol="0">
            <a:spAutoFit/>
          </a:bodyPr>
          <a:lstStyle/>
          <a:p>
            <a:r>
              <a:rPr lang="en-US" sz="2400" b="1" dirty="0">
                <a:solidFill>
                  <a:schemeClr val="accent2">
                    <a:lumMod val="75000"/>
                  </a:schemeClr>
                </a:solidFill>
              </a:rPr>
              <a:t>F</a:t>
            </a:r>
          </a:p>
        </p:txBody>
      </p:sp>
      <p:sp>
        <p:nvSpPr>
          <p:cNvPr id="13" name="TextBox 12">
            <a:extLst>
              <a:ext uri="{FF2B5EF4-FFF2-40B4-BE49-F238E27FC236}">
                <a16:creationId xmlns:a16="http://schemas.microsoft.com/office/drawing/2014/main" id="{2F3B2FEB-F8A6-17BE-85FE-DF1C8C6886DC}"/>
              </a:ext>
            </a:extLst>
          </p:cNvPr>
          <p:cNvSpPr txBox="1"/>
          <p:nvPr/>
        </p:nvSpPr>
        <p:spPr>
          <a:xfrm>
            <a:off x="2107170" y="5649891"/>
            <a:ext cx="336952" cy="461665"/>
          </a:xfrm>
          <a:prstGeom prst="rect">
            <a:avLst/>
          </a:prstGeom>
          <a:noFill/>
        </p:spPr>
        <p:txBody>
          <a:bodyPr wrap="none" rtlCol="0">
            <a:spAutoFit/>
          </a:bodyPr>
          <a:lstStyle/>
          <a:p>
            <a:r>
              <a:rPr lang="en-US" sz="2400" b="1" dirty="0">
                <a:solidFill>
                  <a:schemeClr val="accent2">
                    <a:lumMod val="75000"/>
                  </a:schemeClr>
                </a:solidFill>
              </a:rPr>
              <a:t>T</a:t>
            </a:r>
          </a:p>
        </p:txBody>
      </p:sp>
      <p:pic>
        <p:nvPicPr>
          <p:cNvPr id="2" name="Audio 1">
            <a:hlinkClick r:id="" action="ppaction://media"/>
            <a:extLst>
              <a:ext uri="{FF2B5EF4-FFF2-40B4-BE49-F238E27FC236}">
                <a16:creationId xmlns:a16="http://schemas.microsoft.com/office/drawing/2014/main" id="{39754CDB-0811-FD9D-15BB-F3947F20153C}"/>
              </a:ext>
            </a:extLst>
          </p:cNvPr>
          <p:cNvPicPr>
            <a:picLocks noChangeAspect="1"/>
          </p:cNvPicPr>
          <p:nvPr>
            <a:audioFile r:link="rId3"/>
            <p:extLst>
              <p:ext uri="{DAA4B4D4-6D71-4841-9C94-3DE7FCFB9230}">
                <p14:media xmlns:p14="http://schemas.microsoft.com/office/powerpoint/2010/main" r:embed="rId2"/>
              </p:ext>
            </p:extLst>
          </p:nvPr>
        </p:nvPicPr>
        <p:blipFill>
          <a:blip r:embed="rId5" cstate="print"/>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286858604"/>
      </p:ext>
    </p:extLst>
  </p:cSld>
  <p:clrMapOvr>
    <a:masterClrMapping/>
  </p:clrMapOvr>
  <mc:AlternateContent xmlns:mc="http://schemas.openxmlformats.org/markup-compatibility/2006" xmlns:p14="http://schemas.microsoft.com/office/powerpoint/2010/main">
    <mc:Choice Requires="p14">
      <p:transition spd="slow" p14:dur="2000" advTm="92239"/>
    </mc:Choice>
    <mc:Fallback xmlns="">
      <p:transition spd="slow" advTm="92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FF6C63-EDB0-C63C-80E7-4BE11AE411F6}"/>
              </a:ext>
            </a:extLst>
          </p:cNvPr>
          <p:cNvSpPr>
            <a:spLocks noGrp="1"/>
          </p:cNvSpPr>
          <p:nvPr>
            <p:ph idx="1"/>
          </p:nvPr>
        </p:nvSpPr>
        <p:spPr/>
        <p:txBody>
          <a:bodyPr>
            <a:normAutofit fontScale="92500" lnSpcReduction="10000"/>
          </a:bodyPr>
          <a:lstStyle/>
          <a:p>
            <a:pPr marL="0" indent="0" algn="ctr">
              <a:lnSpc>
                <a:spcPct val="200000"/>
              </a:lnSpc>
              <a:buNone/>
            </a:pPr>
            <a:r>
              <a:rPr lang="en-US" sz="6000" b="1" dirty="0">
                <a:effectLst/>
                <a:latin typeface="Calibri" panose="020F0502020204030204" pitchFamily="34" charset="0"/>
                <a:ea typeface="Calibri" panose="020F0502020204030204" pitchFamily="34" charset="0"/>
                <a:cs typeface="Arial" panose="020B0604020202020204" pitchFamily="34" charset="0"/>
              </a:rPr>
              <a:t>Unit 3</a:t>
            </a:r>
          </a:p>
          <a:p>
            <a:pPr marL="0" indent="0" algn="ctr">
              <a:lnSpc>
                <a:spcPct val="200000"/>
              </a:lnSpc>
              <a:buNone/>
            </a:pPr>
            <a:r>
              <a:rPr lang="en-US" sz="4400" b="1" dirty="0">
                <a:solidFill>
                  <a:schemeClr val="accent6">
                    <a:lumMod val="50000"/>
                  </a:schemeClr>
                </a:solidFill>
                <a:effectLst/>
                <a:latin typeface="Calibri" panose="020F0502020204030204" pitchFamily="34" charset="0"/>
                <a:ea typeface="Calibri" panose="020F0502020204030204" pitchFamily="34" charset="0"/>
                <a:cs typeface="Arial" panose="020B0604020202020204" pitchFamily="34" charset="0"/>
              </a:rPr>
              <a:t> Part A</a:t>
            </a:r>
          </a:p>
          <a:p>
            <a:pPr marL="0" indent="0" algn="ctr">
              <a:lnSpc>
                <a:spcPct val="200000"/>
              </a:lnSpc>
              <a:buNone/>
            </a:pPr>
            <a:r>
              <a:rPr lang="en-US" sz="4400" b="1" dirty="0">
                <a:solidFill>
                  <a:schemeClr val="accent2">
                    <a:lumMod val="75000"/>
                  </a:schemeClr>
                </a:solidFill>
                <a:effectLst/>
                <a:latin typeface="Calibri" panose="020F0502020204030204" pitchFamily="34" charset="0"/>
                <a:ea typeface="Calibri" panose="020F0502020204030204" pitchFamily="34" charset="0"/>
                <a:cs typeface="Arial" panose="020B0604020202020204" pitchFamily="34" charset="0"/>
              </a:rPr>
              <a:t>1 VOCABULARY </a:t>
            </a:r>
            <a:endParaRPr lang="en-US" sz="4400" dirty="0">
              <a:solidFill>
                <a:schemeClr val="accent2">
                  <a:lumMod val="75000"/>
                </a:schemeClr>
              </a:solidFill>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en-US" dirty="0"/>
          </a:p>
        </p:txBody>
      </p:sp>
      <p:pic>
        <p:nvPicPr>
          <p:cNvPr id="2" name="Audio 1">
            <a:hlinkClick r:id="" action="ppaction://media"/>
            <a:extLst>
              <a:ext uri="{FF2B5EF4-FFF2-40B4-BE49-F238E27FC236}">
                <a16:creationId xmlns:a16="http://schemas.microsoft.com/office/drawing/2014/main" id="{36EE7605-4176-A48B-84D0-E0AFCBC9C893}"/>
              </a:ext>
            </a:extLst>
          </p:cNvPr>
          <p:cNvPicPr>
            <a:picLocks noChangeAspect="1"/>
          </p:cNvPicPr>
          <p:nvPr>
            <a:audioFile r:link="rId3"/>
            <p:extLst>
              <p:ext uri="{DAA4B4D4-6D71-4841-9C94-3DE7FCFB9230}">
                <p14:media xmlns:p14="http://schemas.microsoft.com/office/powerpoint/2010/main" r:embed="rId2"/>
              </p:ext>
            </p:extLst>
          </p:nvPr>
        </p:nvPicPr>
        <p:blipFill>
          <a:blip r:embed="rId5" cstate="print"/>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98026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4939"/>
    </mc:Choice>
    <mc:Fallback xmlns="">
      <p:transition spd="slow" advTm="49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1D9464-BCA0-DECB-84EF-A65BA067BEA2}"/>
              </a:ext>
            </a:extLst>
          </p:cNvPr>
          <p:cNvSpPr>
            <a:spLocks noGrp="1"/>
          </p:cNvSpPr>
          <p:nvPr>
            <p:ph idx="1"/>
          </p:nvPr>
        </p:nvSpPr>
        <p:spPr>
          <a:xfrm>
            <a:off x="331304" y="477078"/>
            <a:ext cx="11529392" cy="5699885"/>
          </a:xfrm>
        </p:spPr>
        <p:txBody>
          <a:bodyPr/>
          <a:lstStyle/>
          <a:p>
            <a:pPr marL="0" indent="0">
              <a:buNone/>
            </a:pPr>
            <a:r>
              <a:rPr lang="en-US" b="1" dirty="0">
                <a:solidFill>
                  <a:schemeClr val="accent6">
                    <a:lumMod val="75000"/>
                  </a:schemeClr>
                </a:solidFill>
              </a:rPr>
              <a:t>Complete the sentences with words from the article.</a:t>
            </a:r>
          </a:p>
          <a:p>
            <a:pPr marL="0" indent="0">
              <a:lnSpc>
                <a:spcPct val="150000"/>
              </a:lnSpc>
              <a:buNone/>
            </a:pPr>
            <a:r>
              <a:rPr lang="en-US" b="1" dirty="0"/>
              <a:t>1. </a:t>
            </a:r>
            <a:r>
              <a:rPr lang="en-US" dirty="0"/>
              <a:t>_____________on someone's foot or toe (by accident)</a:t>
            </a:r>
          </a:p>
          <a:p>
            <a:pPr marL="0" indent="0">
              <a:lnSpc>
                <a:spcPct val="150000"/>
              </a:lnSpc>
              <a:buNone/>
            </a:pPr>
            <a:r>
              <a:rPr lang="en-US" b="1" dirty="0"/>
              <a:t>2. </a:t>
            </a:r>
            <a:r>
              <a:rPr lang="en-US" dirty="0"/>
              <a:t>_____________ some wine into a glass or tea into a cup</a:t>
            </a:r>
          </a:p>
          <a:p>
            <a:pPr marL="0" indent="0">
              <a:lnSpc>
                <a:spcPct val="150000"/>
              </a:lnSpc>
              <a:buNone/>
            </a:pPr>
            <a:r>
              <a:rPr lang="en-US" b="1" dirty="0"/>
              <a:t>3. </a:t>
            </a:r>
            <a:r>
              <a:rPr lang="en-US" dirty="0"/>
              <a:t>_____________ a noise, like a grunt 	</a:t>
            </a:r>
          </a:p>
          <a:p>
            <a:pPr marL="0" indent="0">
              <a:lnSpc>
                <a:spcPct val="150000"/>
              </a:lnSpc>
              <a:buNone/>
            </a:pPr>
            <a:r>
              <a:rPr lang="en-US" b="1" dirty="0"/>
              <a:t>4. </a:t>
            </a:r>
            <a:r>
              <a:rPr lang="en-US" dirty="0"/>
              <a:t>_____________ food (so that it goes from your mouth to your stomach) 	</a:t>
            </a:r>
          </a:p>
          <a:p>
            <a:pPr marL="0" indent="0">
              <a:lnSpc>
                <a:spcPct val="150000"/>
              </a:lnSpc>
              <a:buNone/>
            </a:pPr>
            <a:r>
              <a:rPr lang="en-US" b="1" dirty="0"/>
              <a:t>5. </a:t>
            </a:r>
            <a:r>
              <a:rPr lang="en-US" dirty="0"/>
              <a:t>_____________ a word from English into Russian</a:t>
            </a:r>
          </a:p>
          <a:p>
            <a:pPr marL="0" indent="0">
              <a:buNone/>
            </a:pPr>
            <a:endParaRPr lang="en-US" dirty="0"/>
          </a:p>
        </p:txBody>
      </p:sp>
      <p:sp>
        <p:nvSpPr>
          <p:cNvPr id="2" name="TextBox 1">
            <a:extLst>
              <a:ext uri="{FF2B5EF4-FFF2-40B4-BE49-F238E27FC236}">
                <a16:creationId xmlns:a16="http://schemas.microsoft.com/office/drawing/2014/main" id="{43F17C96-3F0D-42A5-24DD-403F1A317D86}"/>
              </a:ext>
            </a:extLst>
          </p:cNvPr>
          <p:cNvSpPr txBox="1"/>
          <p:nvPr/>
        </p:nvSpPr>
        <p:spPr>
          <a:xfrm>
            <a:off x="1325217" y="1086678"/>
            <a:ext cx="930511" cy="523220"/>
          </a:xfrm>
          <a:prstGeom prst="rect">
            <a:avLst/>
          </a:prstGeom>
          <a:noFill/>
        </p:spPr>
        <p:txBody>
          <a:bodyPr wrap="none" rtlCol="0">
            <a:spAutoFit/>
          </a:bodyPr>
          <a:lstStyle/>
          <a:p>
            <a:r>
              <a:rPr lang="en-US" sz="2800" b="1" dirty="0">
                <a:solidFill>
                  <a:schemeClr val="accent2">
                    <a:lumMod val="75000"/>
                  </a:schemeClr>
                </a:solidFill>
              </a:rPr>
              <a:t>Step </a:t>
            </a:r>
          </a:p>
        </p:txBody>
      </p:sp>
      <p:sp>
        <p:nvSpPr>
          <p:cNvPr id="4" name="TextBox 3">
            <a:extLst>
              <a:ext uri="{FF2B5EF4-FFF2-40B4-BE49-F238E27FC236}">
                <a16:creationId xmlns:a16="http://schemas.microsoft.com/office/drawing/2014/main" id="{8E7A8D34-A5BE-36BE-381D-7AA9F12AF5BC}"/>
              </a:ext>
            </a:extLst>
          </p:cNvPr>
          <p:cNvSpPr txBox="1"/>
          <p:nvPr/>
        </p:nvSpPr>
        <p:spPr>
          <a:xfrm>
            <a:off x="1325217" y="1835426"/>
            <a:ext cx="882614" cy="523220"/>
          </a:xfrm>
          <a:prstGeom prst="rect">
            <a:avLst/>
          </a:prstGeom>
          <a:noFill/>
        </p:spPr>
        <p:txBody>
          <a:bodyPr wrap="none" rtlCol="0">
            <a:spAutoFit/>
          </a:bodyPr>
          <a:lstStyle/>
          <a:p>
            <a:r>
              <a:rPr lang="en-US" sz="2800" b="1" dirty="0">
                <a:solidFill>
                  <a:schemeClr val="accent2">
                    <a:lumMod val="75000"/>
                  </a:schemeClr>
                </a:solidFill>
              </a:rPr>
              <a:t>Pour</a:t>
            </a:r>
          </a:p>
        </p:txBody>
      </p:sp>
      <p:sp>
        <p:nvSpPr>
          <p:cNvPr id="5" name="TextBox 4">
            <a:extLst>
              <a:ext uri="{FF2B5EF4-FFF2-40B4-BE49-F238E27FC236}">
                <a16:creationId xmlns:a16="http://schemas.microsoft.com/office/drawing/2014/main" id="{17E168F4-A899-C86A-9E04-6F069916B404}"/>
              </a:ext>
            </a:extLst>
          </p:cNvPr>
          <p:cNvSpPr txBox="1"/>
          <p:nvPr/>
        </p:nvSpPr>
        <p:spPr>
          <a:xfrm>
            <a:off x="1325216" y="2584174"/>
            <a:ext cx="1102994" cy="523220"/>
          </a:xfrm>
          <a:prstGeom prst="rect">
            <a:avLst/>
          </a:prstGeom>
          <a:noFill/>
        </p:spPr>
        <p:txBody>
          <a:bodyPr wrap="none" rtlCol="0">
            <a:spAutoFit/>
          </a:bodyPr>
          <a:lstStyle/>
          <a:p>
            <a:r>
              <a:rPr lang="en-US" sz="2800" b="1" dirty="0">
                <a:solidFill>
                  <a:schemeClr val="accent2">
                    <a:lumMod val="75000"/>
                  </a:schemeClr>
                </a:solidFill>
              </a:rPr>
              <a:t>Make </a:t>
            </a:r>
          </a:p>
        </p:txBody>
      </p:sp>
      <p:sp>
        <p:nvSpPr>
          <p:cNvPr id="6" name="TextBox 5">
            <a:extLst>
              <a:ext uri="{FF2B5EF4-FFF2-40B4-BE49-F238E27FC236}">
                <a16:creationId xmlns:a16="http://schemas.microsoft.com/office/drawing/2014/main" id="{C3F2FC5D-364D-2588-18DD-33B8C3C808A2}"/>
              </a:ext>
            </a:extLst>
          </p:cNvPr>
          <p:cNvSpPr txBox="1"/>
          <p:nvPr/>
        </p:nvSpPr>
        <p:spPr>
          <a:xfrm>
            <a:off x="1313391" y="3403340"/>
            <a:ext cx="1510478" cy="523220"/>
          </a:xfrm>
          <a:prstGeom prst="rect">
            <a:avLst/>
          </a:prstGeom>
          <a:noFill/>
        </p:spPr>
        <p:txBody>
          <a:bodyPr wrap="none" rtlCol="0">
            <a:spAutoFit/>
          </a:bodyPr>
          <a:lstStyle/>
          <a:p>
            <a:r>
              <a:rPr lang="en-US" sz="2800" b="1" dirty="0">
                <a:solidFill>
                  <a:schemeClr val="accent2">
                    <a:lumMod val="75000"/>
                  </a:schemeClr>
                </a:solidFill>
              </a:rPr>
              <a:t>Swallow </a:t>
            </a:r>
          </a:p>
        </p:txBody>
      </p:sp>
      <p:sp>
        <p:nvSpPr>
          <p:cNvPr id="7" name="TextBox 6">
            <a:extLst>
              <a:ext uri="{FF2B5EF4-FFF2-40B4-BE49-F238E27FC236}">
                <a16:creationId xmlns:a16="http://schemas.microsoft.com/office/drawing/2014/main" id="{1B41EF5F-FF8D-EC4F-3FFF-470167AB5943}"/>
              </a:ext>
            </a:extLst>
          </p:cNvPr>
          <p:cNvSpPr txBox="1"/>
          <p:nvPr/>
        </p:nvSpPr>
        <p:spPr>
          <a:xfrm>
            <a:off x="1313390" y="4152088"/>
            <a:ext cx="1705595" cy="523220"/>
          </a:xfrm>
          <a:prstGeom prst="rect">
            <a:avLst/>
          </a:prstGeom>
          <a:noFill/>
        </p:spPr>
        <p:txBody>
          <a:bodyPr wrap="none" rtlCol="0">
            <a:spAutoFit/>
          </a:bodyPr>
          <a:lstStyle/>
          <a:p>
            <a:r>
              <a:rPr lang="en-US" sz="2800" b="1" dirty="0">
                <a:solidFill>
                  <a:schemeClr val="accent2">
                    <a:lumMod val="75000"/>
                  </a:schemeClr>
                </a:solidFill>
              </a:rPr>
              <a:t>Translate  </a:t>
            </a:r>
          </a:p>
        </p:txBody>
      </p:sp>
      <p:pic>
        <p:nvPicPr>
          <p:cNvPr id="8" name="Audio 7">
            <a:hlinkClick r:id="" action="ppaction://media"/>
            <a:extLst>
              <a:ext uri="{FF2B5EF4-FFF2-40B4-BE49-F238E27FC236}">
                <a16:creationId xmlns:a16="http://schemas.microsoft.com/office/drawing/2014/main" id="{571345B3-AACD-EBEC-08F7-272C0C8C7437}"/>
              </a:ext>
            </a:extLst>
          </p:cNvPr>
          <p:cNvPicPr>
            <a:picLocks noChangeAspect="1"/>
          </p:cNvPicPr>
          <p:nvPr>
            <a:audioFile r:link="rId3"/>
            <p:extLst>
              <p:ext uri="{DAA4B4D4-6D71-4841-9C94-3DE7FCFB9230}">
                <p14:media xmlns:p14="http://schemas.microsoft.com/office/powerpoint/2010/main" r:embed="rId2"/>
              </p:ext>
            </p:extLst>
          </p:nvPr>
        </p:nvPicPr>
        <p:blipFill>
          <a:blip r:embed="rId5" cstate="print"/>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368765561"/>
      </p:ext>
    </p:extLst>
  </p:cSld>
  <p:clrMapOvr>
    <a:masterClrMapping/>
  </p:clrMapOvr>
  <mc:AlternateContent xmlns:mc="http://schemas.openxmlformats.org/markup-compatibility/2006" xmlns:p14="http://schemas.microsoft.com/office/powerpoint/2010/main">
    <mc:Choice Requires="p14">
      <p:transition spd="slow" p14:dur="2000" advTm="60580"/>
    </mc:Choice>
    <mc:Fallback xmlns="">
      <p:transition spd="slow" advTm="60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1000"/>
                                        <p:tgtEl>
                                          <p:spTgt spid="2">
                                            <p:txEl>
                                              <p:pRg st="0" end="0"/>
                                            </p:txEl>
                                          </p:spTgt>
                                        </p:tgtEl>
                                      </p:cBhvr>
                                    </p:animEffect>
                                    <p:anim calcmode="lin" valueType="num">
                                      <p:cBhvr>
                                        <p:cTn id="12"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fade">
                                      <p:cBhvr>
                                        <p:cTn id="18" dur="1000"/>
                                        <p:tgtEl>
                                          <p:spTgt spid="4">
                                            <p:txEl>
                                              <p:pRg st="0" end="0"/>
                                            </p:txEl>
                                          </p:spTgt>
                                        </p:tgtEl>
                                      </p:cBhvr>
                                    </p:animEffect>
                                    <p:anim calcmode="lin" valueType="num">
                                      <p:cBhvr>
                                        <p:cTn id="19"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fade">
                                      <p:cBhvr>
                                        <p:cTn id="25" dur="1000"/>
                                        <p:tgtEl>
                                          <p:spTgt spid="5">
                                            <p:txEl>
                                              <p:pRg st="0" end="0"/>
                                            </p:txEl>
                                          </p:spTgt>
                                        </p:tgtEl>
                                      </p:cBhvr>
                                    </p:animEffect>
                                    <p:anim calcmode="lin" valueType="num">
                                      <p:cBhvr>
                                        <p:cTn id="26"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fade">
                                      <p:cBhvr>
                                        <p:cTn id="32" dur="1000"/>
                                        <p:tgtEl>
                                          <p:spTgt spid="6">
                                            <p:txEl>
                                              <p:pRg st="0" end="0"/>
                                            </p:txEl>
                                          </p:spTgt>
                                        </p:tgtEl>
                                      </p:cBhvr>
                                    </p:animEffect>
                                    <p:anim calcmode="lin" valueType="num">
                                      <p:cBhvr>
                                        <p:cTn id="3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3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7">
                                            <p:txEl>
                                              <p:pRg st="0" end="0"/>
                                            </p:txEl>
                                          </p:spTgt>
                                        </p:tgtEl>
                                        <p:attrNameLst>
                                          <p:attrName>style.visibility</p:attrName>
                                        </p:attrNameLst>
                                      </p:cBhvr>
                                      <p:to>
                                        <p:strVal val="visible"/>
                                      </p:to>
                                    </p:set>
                                    <p:animEffect transition="in" filter="fade">
                                      <p:cBhvr>
                                        <p:cTn id="39" dur="1000"/>
                                        <p:tgtEl>
                                          <p:spTgt spid="7">
                                            <p:txEl>
                                              <p:pRg st="0" end="0"/>
                                            </p:txEl>
                                          </p:spTgt>
                                        </p:tgtEl>
                                      </p:cBhvr>
                                    </p:animEffect>
                                    <p:anim calcmode="lin" valueType="num">
                                      <p:cBhvr>
                                        <p:cTn id="40"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41"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2"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674C1D-E4DC-203F-AABD-AF37875525B0}"/>
              </a:ext>
            </a:extLst>
          </p:cNvPr>
          <p:cNvSpPr>
            <a:spLocks noGrp="1"/>
          </p:cNvSpPr>
          <p:nvPr>
            <p:ph idx="1"/>
          </p:nvPr>
        </p:nvSpPr>
        <p:spPr>
          <a:xfrm>
            <a:off x="838200" y="463826"/>
            <a:ext cx="10515600" cy="5713137"/>
          </a:xfrm>
        </p:spPr>
        <p:txBody>
          <a:bodyPr>
            <a:normAutofit/>
          </a:bodyPr>
          <a:lstStyle/>
          <a:p>
            <a:pPr marL="0" indent="0" algn="ctr">
              <a:buNone/>
            </a:pPr>
            <a:endParaRPr lang="en-US" sz="4000" b="1" dirty="0">
              <a:solidFill>
                <a:schemeClr val="accent6">
                  <a:lumMod val="50000"/>
                </a:schemeClr>
              </a:solidFill>
            </a:endParaRPr>
          </a:p>
          <a:p>
            <a:pPr marL="0" indent="0" algn="ctr">
              <a:buNone/>
            </a:pPr>
            <a:endParaRPr lang="en-US" sz="4000" b="1" dirty="0">
              <a:solidFill>
                <a:schemeClr val="accent6">
                  <a:lumMod val="50000"/>
                </a:schemeClr>
              </a:solidFill>
            </a:endParaRPr>
          </a:p>
          <a:p>
            <a:pPr marL="0" indent="0" algn="ctr">
              <a:buNone/>
            </a:pPr>
            <a:endParaRPr lang="en-US" sz="4000" b="1" dirty="0">
              <a:solidFill>
                <a:schemeClr val="accent6">
                  <a:lumMod val="50000"/>
                </a:schemeClr>
              </a:solidFill>
            </a:endParaRPr>
          </a:p>
          <a:p>
            <a:pPr marL="0" indent="0" algn="ctr">
              <a:buNone/>
            </a:pPr>
            <a:endParaRPr lang="en-US" sz="4000" b="1" dirty="0">
              <a:solidFill>
                <a:schemeClr val="accent6">
                  <a:lumMod val="50000"/>
                </a:schemeClr>
              </a:solidFill>
            </a:endParaRPr>
          </a:p>
          <a:p>
            <a:pPr marL="0" indent="0" algn="ctr">
              <a:buNone/>
            </a:pPr>
            <a:endParaRPr lang="en-US" sz="4000" b="1" dirty="0">
              <a:solidFill>
                <a:schemeClr val="accent6">
                  <a:lumMod val="50000"/>
                </a:schemeClr>
              </a:solidFill>
            </a:endParaRPr>
          </a:p>
          <a:p>
            <a:pPr marL="0" indent="0" algn="ctr">
              <a:buNone/>
            </a:pPr>
            <a:endParaRPr lang="en-US" sz="4000" b="1" dirty="0">
              <a:solidFill>
                <a:schemeClr val="accent6">
                  <a:lumMod val="50000"/>
                </a:schemeClr>
              </a:solidFill>
            </a:endParaRPr>
          </a:p>
          <a:p>
            <a:pPr marL="0" indent="0" algn="ctr">
              <a:buNone/>
            </a:pPr>
            <a:endParaRPr lang="en-US" sz="4000" b="1" dirty="0">
              <a:solidFill>
                <a:schemeClr val="accent6">
                  <a:lumMod val="50000"/>
                </a:schemeClr>
              </a:solidFill>
            </a:endParaRPr>
          </a:p>
          <a:p>
            <a:pPr marL="0" indent="0" algn="ctr">
              <a:buNone/>
            </a:pPr>
            <a:r>
              <a:rPr lang="en-US" sz="4000" b="1" dirty="0">
                <a:solidFill>
                  <a:schemeClr val="accent6">
                    <a:lumMod val="50000"/>
                  </a:schemeClr>
                </a:solidFill>
              </a:rPr>
              <a:t>{</a:t>
            </a:r>
            <a:r>
              <a:rPr lang="en-US" sz="4000" b="1" dirty="0">
                <a:solidFill>
                  <a:schemeClr val="accent2">
                    <a:lumMod val="75000"/>
                  </a:schemeClr>
                </a:solidFill>
              </a:rPr>
              <a:t>{ </a:t>
            </a:r>
            <a:r>
              <a:rPr lang="en-US" sz="4000" b="1" dirty="0">
                <a:solidFill>
                  <a:schemeClr val="accent6">
                    <a:lumMod val="50000"/>
                  </a:schemeClr>
                </a:solidFill>
              </a:rPr>
              <a:t>Thank You </a:t>
            </a:r>
            <a:r>
              <a:rPr lang="en-US" sz="4000" b="1" dirty="0">
                <a:solidFill>
                  <a:schemeClr val="accent2">
                    <a:lumMod val="75000"/>
                  </a:schemeClr>
                </a:solidFill>
              </a:rPr>
              <a:t>}</a:t>
            </a:r>
            <a:r>
              <a:rPr lang="en-US" sz="4000" b="1" dirty="0">
                <a:solidFill>
                  <a:schemeClr val="accent6">
                    <a:lumMod val="50000"/>
                  </a:schemeClr>
                </a:solidFill>
              </a:rPr>
              <a:t>}</a:t>
            </a:r>
          </a:p>
        </p:txBody>
      </p:sp>
      <p:pic>
        <p:nvPicPr>
          <p:cNvPr id="2" name="Audio 1">
            <a:hlinkClick r:id="" action="ppaction://media"/>
            <a:extLst>
              <a:ext uri="{FF2B5EF4-FFF2-40B4-BE49-F238E27FC236}">
                <a16:creationId xmlns:a16="http://schemas.microsoft.com/office/drawing/2014/main" id="{E6842A35-A997-FC6A-070D-F5F5700D2FB6}"/>
              </a:ext>
            </a:extLst>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18512725"/>
      </p:ext>
    </p:extLst>
  </p:cSld>
  <p:clrMapOvr>
    <a:masterClrMapping/>
  </p:clrMapOvr>
  <mc:AlternateContent xmlns:mc="http://schemas.openxmlformats.org/markup-compatibility/2006" xmlns:p14="http://schemas.microsoft.com/office/powerpoint/2010/main">
    <mc:Choice Requires="p14">
      <p:transition spd="slow" p14:dur="2000" advTm="5425"/>
    </mc:Choice>
    <mc:Fallback xmlns="">
      <p:transition spd="slow" advTm="5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61649-E3DA-310B-C2CA-AC6CF33EABEE}"/>
              </a:ext>
            </a:extLst>
          </p:cNvPr>
          <p:cNvSpPr>
            <a:spLocks noGrp="1"/>
          </p:cNvSpPr>
          <p:nvPr>
            <p:ph type="title"/>
          </p:nvPr>
        </p:nvSpPr>
        <p:spPr>
          <a:xfrm>
            <a:off x="384313" y="185531"/>
            <a:ext cx="11608904" cy="795130"/>
          </a:xfrm>
        </p:spPr>
        <p:txBody>
          <a:bodyPr>
            <a:noAutofit/>
          </a:bodyPr>
          <a:lstStyle/>
          <a:p>
            <a:r>
              <a:rPr lang="en-US" sz="3200" b="1" dirty="0">
                <a:solidFill>
                  <a:schemeClr val="accent6">
                    <a:lumMod val="50000"/>
                  </a:schemeClr>
                </a:solidFill>
              </a:rPr>
              <a:t>Modern Manners</a:t>
            </a:r>
          </a:p>
        </p:txBody>
      </p:sp>
      <p:sp>
        <p:nvSpPr>
          <p:cNvPr id="3" name="Content Placeholder 2"/>
          <p:cNvSpPr>
            <a:spLocks noGrp="1"/>
          </p:cNvSpPr>
          <p:nvPr>
            <p:ph idx="1"/>
          </p:nvPr>
        </p:nvSpPr>
        <p:spPr>
          <a:xfrm>
            <a:off x="198783" y="970601"/>
            <a:ext cx="11993217" cy="5691808"/>
          </a:xfrm>
        </p:spPr>
        <p:txBody>
          <a:bodyPr>
            <a:normAutofit/>
          </a:bodyPr>
          <a:lstStyle/>
          <a:p>
            <a:pPr marL="0" indent="0">
              <a:buNone/>
            </a:pPr>
            <a:r>
              <a:rPr lang="en-US" b="1" dirty="0"/>
              <a:t>Read the following sentences, and guess the meaning of the bold words.</a:t>
            </a:r>
          </a:p>
          <a:p>
            <a:pPr>
              <a:lnSpc>
                <a:spcPct val="150000"/>
              </a:lnSpc>
            </a:pPr>
            <a:r>
              <a:rPr lang="en-US" dirty="0"/>
              <a:t>He's </a:t>
            </a:r>
            <a:r>
              <a:rPr lang="en-US" b="1" dirty="0" err="1"/>
              <a:t>dialling</a:t>
            </a:r>
            <a:r>
              <a:rPr lang="en-US" dirty="0"/>
              <a:t> a number.</a:t>
            </a:r>
          </a:p>
          <a:p>
            <a:pPr>
              <a:lnSpc>
                <a:spcPct val="150000"/>
              </a:lnSpc>
            </a:pPr>
            <a:r>
              <a:rPr lang="en-US" dirty="0"/>
              <a:t>She’s </a:t>
            </a:r>
            <a:r>
              <a:rPr lang="en-US" b="1" dirty="0"/>
              <a:t>texting</a:t>
            </a:r>
            <a:r>
              <a:rPr lang="en-US" dirty="0"/>
              <a:t> a friend.</a:t>
            </a:r>
          </a:p>
          <a:p>
            <a:pPr>
              <a:lnSpc>
                <a:spcPct val="150000"/>
              </a:lnSpc>
            </a:pPr>
            <a:r>
              <a:rPr lang="en-US" dirty="0"/>
              <a:t>He’s just </a:t>
            </a:r>
            <a:r>
              <a:rPr lang="en-US" b="1" dirty="0"/>
              <a:t>hung up</a:t>
            </a:r>
            <a:r>
              <a:rPr lang="en-US" dirty="0"/>
              <a:t>.</a:t>
            </a:r>
          </a:p>
          <a:p>
            <a:pPr>
              <a:lnSpc>
                <a:spcPct val="150000"/>
              </a:lnSpc>
            </a:pPr>
            <a:r>
              <a:rPr lang="en-US" dirty="0"/>
              <a:t>She’s choosing a new </a:t>
            </a:r>
            <a:r>
              <a:rPr lang="en-US" b="1" dirty="0"/>
              <a:t>ring tone</a:t>
            </a:r>
            <a:r>
              <a:rPr lang="en-US" dirty="0"/>
              <a:t>.</a:t>
            </a:r>
          </a:p>
          <a:p>
            <a:pPr>
              <a:lnSpc>
                <a:spcPct val="150000"/>
              </a:lnSpc>
            </a:pPr>
            <a:r>
              <a:rPr lang="en-US" dirty="0"/>
              <a:t>He’s </a:t>
            </a:r>
            <a:r>
              <a:rPr lang="en-US" b="1" dirty="0"/>
              <a:t>calling back</a:t>
            </a:r>
            <a:r>
              <a:rPr lang="en-US" dirty="0"/>
              <a:t>.</a:t>
            </a:r>
          </a:p>
          <a:p>
            <a:pPr>
              <a:lnSpc>
                <a:spcPct val="150000"/>
              </a:lnSpc>
            </a:pPr>
            <a:r>
              <a:rPr lang="en-US" dirty="0"/>
              <a:t>The lines </a:t>
            </a:r>
            <a:r>
              <a:rPr lang="en-US" b="1" dirty="0"/>
              <a:t>engaged</a:t>
            </a:r>
            <a:r>
              <a:rPr lang="en-US" dirty="0"/>
              <a:t> / </a:t>
            </a:r>
            <a:r>
              <a:rPr lang="en-US" b="1" dirty="0"/>
              <a:t>busy</a:t>
            </a:r>
            <a:r>
              <a:rPr lang="en-US" dirty="0"/>
              <a:t>.</a:t>
            </a:r>
          </a:p>
          <a:p>
            <a:pPr marL="0" indent="0">
              <a:buNone/>
            </a:pPr>
            <a:endParaRPr lang="ar-SY" dirty="0"/>
          </a:p>
        </p:txBody>
      </p:sp>
      <p:sp>
        <p:nvSpPr>
          <p:cNvPr id="14" name="TextBox 13">
            <a:extLst>
              <a:ext uri="{FF2B5EF4-FFF2-40B4-BE49-F238E27FC236}">
                <a16:creationId xmlns:a16="http://schemas.microsoft.com/office/drawing/2014/main" id="{F6120AB1-88D6-E879-8539-644396B5ACD4}"/>
              </a:ext>
            </a:extLst>
          </p:cNvPr>
          <p:cNvSpPr txBox="1"/>
          <p:nvPr/>
        </p:nvSpPr>
        <p:spPr>
          <a:xfrm>
            <a:off x="3874796" y="1646529"/>
            <a:ext cx="1261884" cy="461665"/>
          </a:xfrm>
          <a:prstGeom prst="rect">
            <a:avLst/>
          </a:prstGeom>
          <a:noFill/>
        </p:spPr>
        <p:txBody>
          <a:bodyPr wrap="square" rtlCol="0">
            <a:spAutoFit/>
          </a:bodyPr>
          <a:lstStyle/>
          <a:p>
            <a:r>
              <a:rPr lang="en-US" sz="2400" b="1" dirty="0">
                <a:solidFill>
                  <a:schemeClr val="accent2">
                    <a:lumMod val="75000"/>
                  </a:schemeClr>
                </a:solidFill>
              </a:rPr>
              <a:t>Calling </a:t>
            </a:r>
          </a:p>
        </p:txBody>
      </p:sp>
      <p:sp>
        <p:nvSpPr>
          <p:cNvPr id="15" name="TextBox 14">
            <a:extLst>
              <a:ext uri="{FF2B5EF4-FFF2-40B4-BE49-F238E27FC236}">
                <a16:creationId xmlns:a16="http://schemas.microsoft.com/office/drawing/2014/main" id="{F735FDD2-D700-6752-F7CC-45ABC043E086}"/>
              </a:ext>
            </a:extLst>
          </p:cNvPr>
          <p:cNvSpPr txBox="1"/>
          <p:nvPr/>
        </p:nvSpPr>
        <p:spPr>
          <a:xfrm>
            <a:off x="3722396" y="2478325"/>
            <a:ext cx="4116268" cy="461665"/>
          </a:xfrm>
          <a:prstGeom prst="rect">
            <a:avLst/>
          </a:prstGeom>
          <a:noFill/>
        </p:spPr>
        <p:txBody>
          <a:bodyPr wrap="square" rtlCol="0">
            <a:spAutoFit/>
          </a:bodyPr>
          <a:lstStyle/>
          <a:p>
            <a:r>
              <a:rPr lang="en-US" sz="2400" b="1" dirty="0">
                <a:solidFill>
                  <a:schemeClr val="accent2">
                    <a:lumMod val="75000"/>
                  </a:schemeClr>
                </a:solidFill>
              </a:rPr>
              <a:t>Send a text message </a:t>
            </a:r>
          </a:p>
        </p:txBody>
      </p:sp>
      <p:sp>
        <p:nvSpPr>
          <p:cNvPr id="16" name="TextBox 15">
            <a:extLst>
              <a:ext uri="{FF2B5EF4-FFF2-40B4-BE49-F238E27FC236}">
                <a16:creationId xmlns:a16="http://schemas.microsoft.com/office/drawing/2014/main" id="{9D28FD0B-7B95-084C-FC32-065BA3C44118}"/>
              </a:ext>
            </a:extLst>
          </p:cNvPr>
          <p:cNvSpPr txBox="1"/>
          <p:nvPr/>
        </p:nvSpPr>
        <p:spPr>
          <a:xfrm>
            <a:off x="3091454" y="3160468"/>
            <a:ext cx="2592072" cy="461665"/>
          </a:xfrm>
          <a:prstGeom prst="rect">
            <a:avLst/>
          </a:prstGeom>
          <a:noFill/>
        </p:spPr>
        <p:txBody>
          <a:bodyPr wrap="square" rtlCol="0">
            <a:spAutoFit/>
          </a:bodyPr>
          <a:lstStyle/>
          <a:p>
            <a:r>
              <a:rPr lang="en-US" sz="2400" b="1" dirty="0">
                <a:solidFill>
                  <a:schemeClr val="accent2">
                    <a:lumMod val="75000"/>
                  </a:schemeClr>
                </a:solidFill>
              </a:rPr>
              <a:t>Ended the call </a:t>
            </a:r>
          </a:p>
        </p:txBody>
      </p:sp>
      <p:sp>
        <p:nvSpPr>
          <p:cNvPr id="17" name="TextBox 16">
            <a:extLst>
              <a:ext uri="{FF2B5EF4-FFF2-40B4-BE49-F238E27FC236}">
                <a16:creationId xmlns:a16="http://schemas.microsoft.com/office/drawing/2014/main" id="{5539B796-F6B5-6E70-814B-B99C5B125A4C}"/>
              </a:ext>
            </a:extLst>
          </p:cNvPr>
          <p:cNvSpPr txBox="1"/>
          <p:nvPr/>
        </p:nvSpPr>
        <p:spPr>
          <a:xfrm>
            <a:off x="5136680" y="3813636"/>
            <a:ext cx="6856537" cy="830997"/>
          </a:xfrm>
          <a:prstGeom prst="rect">
            <a:avLst/>
          </a:prstGeom>
          <a:noFill/>
        </p:spPr>
        <p:txBody>
          <a:bodyPr wrap="square" rtlCol="0">
            <a:spAutoFit/>
          </a:bodyPr>
          <a:lstStyle/>
          <a:p>
            <a:r>
              <a:rPr lang="en-US" sz="2400" b="1" dirty="0">
                <a:solidFill>
                  <a:schemeClr val="accent2">
                    <a:lumMod val="75000"/>
                  </a:schemeClr>
                </a:solidFill>
              </a:rPr>
              <a:t>the sound that a phone makes when someone calls it</a:t>
            </a:r>
          </a:p>
        </p:txBody>
      </p:sp>
      <p:sp>
        <p:nvSpPr>
          <p:cNvPr id="18" name="TextBox 17">
            <a:extLst>
              <a:ext uri="{FF2B5EF4-FFF2-40B4-BE49-F238E27FC236}">
                <a16:creationId xmlns:a16="http://schemas.microsoft.com/office/drawing/2014/main" id="{349F8F3E-4F88-41E5-7CC3-116FEC4097D3}"/>
              </a:ext>
            </a:extLst>
          </p:cNvPr>
          <p:cNvSpPr txBox="1"/>
          <p:nvPr/>
        </p:nvSpPr>
        <p:spPr>
          <a:xfrm>
            <a:off x="3091454" y="4710336"/>
            <a:ext cx="8305416" cy="461665"/>
          </a:xfrm>
          <a:prstGeom prst="rect">
            <a:avLst/>
          </a:prstGeom>
          <a:noFill/>
        </p:spPr>
        <p:txBody>
          <a:bodyPr wrap="square" rtlCol="0">
            <a:spAutoFit/>
          </a:bodyPr>
          <a:lstStyle/>
          <a:p>
            <a:r>
              <a:rPr lang="en-US" sz="2400" b="1" dirty="0">
                <a:solidFill>
                  <a:schemeClr val="accent2">
                    <a:lumMod val="75000"/>
                  </a:schemeClr>
                </a:solidFill>
              </a:rPr>
              <a:t>To phone someone who phoned you earlier </a:t>
            </a:r>
          </a:p>
        </p:txBody>
      </p:sp>
      <p:sp>
        <p:nvSpPr>
          <p:cNvPr id="20" name="TextBox 19">
            <a:extLst>
              <a:ext uri="{FF2B5EF4-FFF2-40B4-BE49-F238E27FC236}">
                <a16:creationId xmlns:a16="http://schemas.microsoft.com/office/drawing/2014/main" id="{5BD2D39E-BD86-3C9D-1204-519DBC1DDE59}"/>
              </a:ext>
            </a:extLst>
          </p:cNvPr>
          <p:cNvSpPr txBox="1"/>
          <p:nvPr/>
        </p:nvSpPr>
        <p:spPr>
          <a:xfrm>
            <a:off x="4387489" y="5489507"/>
            <a:ext cx="7605727" cy="830997"/>
          </a:xfrm>
          <a:prstGeom prst="rect">
            <a:avLst/>
          </a:prstGeom>
          <a:noFill/>
        </p:spPr>
        <p:txBody>
          <a:bodyPr wrap="square" rtlCol="0">
            <a:spAutoFit/>
          </a:bodyPr>
          <a:lstStyle/>
          <a:p>
            <a:r>
              <a:rPr lang="en-US" sz="2400" b="1" dirty="0">
                <a:solidFill>
                  <a:schemeClr val="accent2">
                    <a:lumMod val="75000"/>
                  </a:schemeClr>
                </a:solidFill>
              </a:rPr>
              <a:t>you called a person talking at that moment with someone else</a:t>
            </a:r>
          </a:p>
        </p:txBody>
      </p:sp>
      <p:pic>
        <p:nvPicPr>
          <p:cNvPr id="5" name="Audio 4">
            <a:hlinkClick r:id="" action="ppaction://media"/>
            <a:extLst>
              <a:ext uri="{FF2B5EF4-FFF2-40B4-BE49-F238E27FC236}">
                <a16:creationId xmlns:a16="http://schemas.microsoft.com/office/drawing/2014/main" id="{9DDF52E1-8C5F-CEF2-733E-421CEC834764}"/>
              </a:ext>
            </a:extLst>
          </p:cNvPr>
          <p:cNvPicPr>
            <a:picLocks noChangeAspect="1"/>
          </p:cNvPicPr>
          <p:nvPr>
            <a:audioFile r:link="rId3"/>
            <p:extLst>
              <p:ext uri="{DAA4B4D4-6D71-4841-9C94-3DE7FCFB9230}">
                <p14:media xmlns:p14="http://schemas.microsoft.com/office/powerpoint/2010/main" r:embed="rId2"/>
              </p:ext>
            </p:extLst>
          </p:nvPr>
        </p:nvPicPr>
        <p:blipFill>
          <a:blip r:embed="rId5" cstate="print"/>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519078547"/>
      </p:ext>
    </p:extLst>
  </p:cSld>
  <p:clrMapOvr>
    <a:masterClrMapping/>
  </p:clrMapOvr>
  <mc:AlternateContent xmlns:mc="http://schemas.openxmlformats.org/markup-compatibility/2006" xmlns:p14="http://schemas.microsoft.com/office/powerpoint/2010/main">
    <mc:Choice Requires="p14">
      <p:transition spd="slow" p14:dur="2000" advTm="61684"/>
    </mc:Choice>
    <mc:Fallback xmlns="">
      <p:transition spd="slow" advTm="616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7" fill="hold" display="0">
                  <p:stCondLst>
                    <p:cond delay="indefinite"/>
                  </p:stCondLst>
                  <p:endCondLst>
                    <p:cond evt="onStopAudio" delay="0">
                      <p:tgtEl>
                        <p:sldTgt/>
                      </p:tgtEl>
                    </p:cond>
                  </p:endCondLst>
                </p:cTn>
                <p:tgtEl>
                  <p:spTgt spid="5"/>
                </p:tgtEl>
              </p:cMediaNode>
            </p:audio>
          </p:childTnLst>
        </p:cTn>
      </p:par>
    </p:tnLst>
    <p:bldLst>
      <p:bldP spid="14" grpId="0"/>
      <p:bldP spid="15" grpId="0"/>
      <p:bldP spid="16" grpId="0"/>
      <p:bldP spid="17" grpId="0"/>
      <p:bldP spid="18"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3C3783-8B54-749A-2184-2A0D086ADFC3}"/>
              </a:ext>
            </a:extLst>
          </p:cNvPr>
          <p:cNvSpPr>
            <a:spLocks noGrp="1"/>
          </p:cNvSpPr>
          <p:nvPr>
            <p:ph idx="1"/>
          </p:nvPr>
        </p:nvSpPr>
        <p:spPr>
          <a:xfrm>
            <a:off x="159026" y="318052"/>
            <a:ext cx="11820939" cy="6414052"/>
          </a:xfrm>
        </p:spPr>
        <p:txBody>
          <a:bodyPr>
            <a:normAutofit fontScale="92500" lnSpcReduction="10000"/>
          </a:bodyPr>
          <a:lstStyle/>
          <a:p>
            <a:pPr marL="0" indent="0">
              <a:buNone/>
            </a:pPr>
            <a:r>
              <a:rPr lang="en-US" b="1" dirty="0">
                <a:solidFill>
                  <a:schemeClr val="accent6">
                    <a:lumMod val="75000"/>
                  </a:schemeClr>
                </a:solidFill>
              </a:rPr>
              <a:t>Complete the sentences.</a:t>
            </a:r>
          </a:p>
          <a:p>
            <a:pPr marL="0" indent="0">
              <a:buNone/>
            </a:pPr>
            <a:r>
              <a:rPr lang="en-US" sz="3000" b="1" dirty="0"/>
              <a:t>1. </a:t>
            </a:r>
            <a:r>
              <a:rPr lang="en-US" sz="3000" dirty="0"/>
              <a:t>If you want to send a message to someone, you can _______________ them.</a:t>
            </a:r>
          </a:p>
          <a:p>
            <a:pPr marL="0" indent="0">
              <a:buNone/>
            </a:pPr>
            <a:r>
              <a:rPr lang="en-US" sz="3000" b="1" dirty="0"/>
              <a:t>2. </a:t>
            </a:r>
            <a:r>
              <a:rPr lang="en-US" sz="3000" dirty="0"/>
              <a:t>When you call somebody and they are already talking, the line is __________</a:t>
            </a:r>
          </a:p>
          <a:p>
            <a:pPr marL="0" indent="0">
              <a:buNone/>
            </a:pPr>
            <a:r>
              <a:rPr lang="en-US" sz="3000" b="1" dirty="0"/>
              <a:t>3. </a:t>
            </a:r>
            <a:r>
              <a:rPr lang="en-US" sz="3000" dirty="0"/>
              <a:t>When you finish a phone call you _________________ up.</a:t>
            </a:r>
          </a:p>
          <a:p>
            <a:pPr marL="0" indent="0">
              <a:buNone/>
            </a:pPr>
            <a:r>
              <a:rPr lang="en-US" sz="3000" b="1" dirty="0"/>
              <a:t>4. </a:t>
            </a:r>
            <a:r>
              <a:rPr lang="en-US" sz="3000" dirty="0"/>
              <a:t>If you want to call someone, you first have to _________________ their number, by pressing some keys.</a:t>
            </a:r>
          </a:p>
          <a:p>
            <a:pPr marL="0" indent="0">
              <a:buNone/>
            </a:pPr>
            <a:r>
              <a:rPr lang="en-US" sz="3000" b="1" dirty="0"/>
              <a:t>5. </a:t>
            </a:r>
            <a:r>
              <a:rPr lang="en-US" sz="3000" dirty="0"/>
              <a:t>The sound your mobile makes when someone calls you is a ______________</a:t>
            </a:r>
          </a:p>
          <a:p>
            <a:pPr marL="0" indent="0">
              <a:buNone/>
            </a:pPr>
            <a:r>
              <a:rPr lang="en-US" sz="3000" b="1" dirty="0"/>
              <a:t>6. </a:t>
            </a:r>
            <a:r>
              <a:rPr lang="en-US" sz="3000" dirty="0"/>
              <a:t>If you phone someone and they don’t answer, you can _________________ later.</a:t>
            </a:r>
          </a:p>
          <a:p>
            <a:pPr marL="0" indent="0">
              <a:buNone/>
            </a:pPr>
            <a:r>
              <a:rPr lang="en-US" sz="3000" b="1" dirty="0"/>
              <a:t>7. </a:t>
            </a:r>
            <a:r>
              <a:rPr lang="en-US" sz="3000" dirty="0"/>
              <a:t>You must remember to _________________ your mobile when you go into a theatre or concert hall.</a:t>
            </a:r>
          </a:p>
          <a:p>
            <a:pPr marL="0" indent="0">
              <a:buNone/>
            </a:pPr>
            <a:r>
              <a:rPr lang="en-US" sz="3000" b="1" dirty="0"/>
              <a:t>8. </a:t>
            </a:r>
            <a:r>
              <a:rPr lang="en-US" sz="3000" dirty="0"/>
              <a:t>If you use your phone when you are driving, you must use a _____________ phone.</a:t>
            </a:r>
          </a:p>
          <a:p>
            <a:pPr marL="0" indent="0">
              <a:buNone/>
            </a:pPr>
            <a:r>
              <a:rPr lang="en-US" sz="3000" b="1" dirty="0"/>
              <a:t>9. </a:t>
            </a:r>
            <a:r>
              <a:rPr lang="en-US" sz="3000" dirty="0"/>
              <a:t>If you want to dial a number quickly, you can use _________________ </a:t>
            </a:r>
            <a:r>
              <a:rPr lang="en-US" sz="3000" dirty="0" err="1"/>
              <a:t>dialling</a:t>
            </a:r>
            <a:r>
              <a:rPr lang="en-US" sz="3000" dirty="0"/>
              <a:t>.</a:t>
            </a:r>
          </a:p>
          <a:p>
            <a:pPr marL="0" indent="0">
              <a:buNone/>
            </a:pPr>
            <a:endParaRPr lang="en-US" dirty="0"/>
          </a:p>
        </p:txBody>
      </p:sp>
      <p:sp>
        <p:nvSpPr>
          <p:cNvPr id="4" name="TextBox 3">
            <a:extLst>
              <a:ext uri="{FF2B5EF4-FFF2-40B4-BE49-F238E27FC236}">
                <a16:creationId xmlns:a16="http://schemas.microsoft.com/office/drawing/2014/main" id="{814D8569-CF24-0043-F112-F4F1D76310C6}"/>
              </a:ext>
            </a:extLst>
          </p:cNvPr>
          <p:cNvSpPr txBox="1"/>
          <p:nvPr/>
        </p:nvSpPr>
        <p:spPr>
          <a:xfrm>
            <a:off x="8666922" y="694898"/>
            <a:ext cx="854529" cy="584775"/>
          </a:xfrm>
          <a:prstGeom prst="rect">
            <a:avLst/>
          </a:prstGeom>
          <a:noFill/>
        </p:spPr>
        <p:txBody>
          <a:bodyPr wrap="none" rtlCol="0">
            <a:spAutoFit/>
          </a:bodyPr>
          <a:lstStyle/>
          <a:p>
            <a:r>
              <a:rPr lang="en-US" sz="3200" b="1" dirty="0">
                <a:solidFill>
                  <a:schemeClr val="accent2">
                    <a:lumMod val="75000"/>
                  </a:schemeClr>
                </a:solidFill>
              </a:rPr>
              <a:t>text</a:t>
            </a:r>
          </a:p>
        </p:txBody>
      </p:sp>
      <p:sp>
        <p:nvSpPr>
          <p:cNvPr id="5" name="TextBox 4">
            <a:extLst>
              <a:ext uri="{FF2B5EF4-FFF2-40B4-BE49-F238E27FC236}">
                <a16:creationId xmlns:a16="http://schemas.microsoft.com/office/drawing/2014/main" id="{D37E9EF9-8A99-65A0-4B79-6076C721EE4A}"/>
              </a:ext>
            </a:extLst>
          </p:cNvPr>
          <p:cNvSpPr txBox="1"/>
          <p:nvPr/>
        </p:nvSpPr>
        <p:spPr>
          <a:xfrm>
            <a:off x="10396568" y="1158725"/>
            <a:ext cx="1795432" cy="584775"/>
          </a:xfrm>
          <a:prstGeom prst="rect">
            <a:avLst/>
          </a:prstGeom>
          <a:noFill/>
        </p:spPr>
        <p:txBody>
          <a:bodyPr wrap="square" rtlCol="0">
            <a:spAutoFit/>
          </a:bodyPr>
          <a:lstStyle/>
          <a:p>
            <a:r>
              <a:rPr lang="en-US" sz="3200" b="1" dirty="0">
                <a:solidFill>
                  <a:schemeClr val="accent2">
                    <a:lumMod val="75000"/>
                  </a:schemeClr>
                </a:solidFill>
              </a:rPr>
              <a:t>busy</a:t>
            </a:r>
          </a:p>
        </p:txBody>
      </p:sp>
      <p:sp>
        <p:nvSpPr>
          <p:cNvPr id="6" name="TextBox 5">
            <a:extLst>
              <a:ext uri="{FF2B5EF4-FFF2-40B4-BE49-F238E27FC236}">
                <a16:creationId xmlns:a16="http://schemas.microsoft.com/office/drawing/2014/main" id="{FAD51D47-9918-A638-7F0D-F45A7E408AA8}"/>
              </a:ext>
            </a:extLst>
          </p:cNvPr>
          <p:cNvSpPr txBox="1"/>
          <p:nvPr/>
        </p:nvSpPr>
        <p:spPr>
          <a:xfrm>
            <a:off x="6069495" y="1569543"/>
            <a:ext cx="1019831" cy="584775"/>
          </a:xfrm>
          <a:prstGeom prst="rect">
            <a:avLst/>
          </a:prstGeom>
          <a:noFill/>
        </p:spPr>
        <p:txBody>
          <a:bodyPr wrap="none" rtlCol="0">
            <a:spAutoFit/>
          </a:bodyPr>
          <a:lstStyle/>
          <a:p>
            <a:r>
              <a:rPr lang="en-US" sz="3200" b="1" dirty="0">
                <a:solidFill>
                  <a:schemeClr val="accent2">
                    <a:lumMod val="75000"/>
                  </a:schemeClr>
                </a:solidFill>
              </a:rPr>
              <a:t>hang</a:t>
            </a:r>
          </a:p>
        </p:txBody>
      </p:sp>
      <p:sp>
        <p:nvSpPr>
          <p:cNvPr id="7" name="TextBox 6">
            <a:extLst>
              <a:ext uri="{FF2B5EF4-FFF2-40B4-BE49-F238E27FC236}">
                <a16:creationId xmlns:a16="http://schemas.microsoft.com/office/drawing/2014/main" id="{80C298BE-5406-1657-938C-37E8F572B000}"/>
              </a:ext>
            </a:extLst>
          </p:cNvPr>
          <p:cNvSpPr txBox="1"/>
          <p:nvPr/>
        </p:nvSpPr>
        <p:spPr>
          <a:xfrm>
            <a:off x="8418342" y="2007704"/>
            <a:ext cx="808235" cy="584775"/>
          </a:xfrm>
          <a:prstGeom prst="rect">
            <a:avLst/>
          </a:prstGeom>
          <a:noFill/>
        </p:spPr>
        <p:txBody>
          <a:bodyPr wrap="none" rtlCol="0">
            <a:spAutoFit/>
          </a:bodyPr>
          <a:lstStyle/>
          <a:p>
            <a:r>
              <a:rPr lang="en-US" sz="3200" b="1" dirty="0">
                <a:solidFill>
                  <a:schemeClr val="accent2">
                    <a:lumMod val="75000"/>
                  </a:schemeClr>
                </a:solidFill>
              </a:rPr>
              <a:t>dial</a:t>
            </a:r>
          </a:p>
        </p:txBody>
      </p:sp>
      <p:sp>
        <p:nvSpPr>
          <p:cNvPr id="8" name="TextBox 7">
            <a:extLst>
              <a:ext uri="{FF2B5EF4-FFF2-40B4-BE49-F238E27FC236}">
                <a16:creationId xmlns:a16="http://schemas.microsoft.com/office/drawing/2014/main" id="{8825CD05-1D4D-1B56-5A8E-B9DDF28BDB2D}"/>
              </a:ext>
            </a:extLst>
          </p:cNvPr>
          <p:cNvSpPr txBox="1"/>
          <p:nvPr/>
        </p:nvSpPr>
        <p:spPr>
          <a:xfrm>
            <a:off x="9226577" y="2844225"/>
            <a:ext cx="1724318" cy="584775"/>
          </a:xfrm>
          <a:prstGeom prst="rect">
            <a:avLst/>
          </a:prstGeom>
          <a:noFill/>
        </p:spPr>
        <p:txBody>
          <a:bodyPr wrap="none" rtlCol="0">
            <a:spAutoFit/>
          </a:bodyPr>
          <a:lstStyle/>
          <a:p>
            <a:r>
              <a:rPr lang="en-US" sz="3200" b="1" dirty="0">
                <a:solidFill>
                  <a:schemeClr val="accent2">
                    <a:lumMod val="75000"/>
                  </a:schemeClr>
                </a:solidFill>
              </a:rPr>
              <a:t>ring tone</a:t>
            </a:r>
          </a:p>
        </p:txBody>
      </p:sp>
      <p:sp>
        <p:nvSpPr>
          <p:cNvPr id="9" name="TextBox 8">
            <a:extLst>
              <a:ext uri="{FF2B5EF4-FFF2-40B4-BE49-F238E27FC236}">
                <a16:creationId xmlns:a16="http://schemas.microsoft.com/office/drawing/2014/main" id="{9FFD1D25-896A-345A-5DFA-82C622E0DBD3}"/>
              </a:ext>
            </a:extLst>
          </p:cNvPr>
          <p:cNvSpPr txBox="1"/>
          <p:nvPr/>
        </p:nvSpPr>
        <p:spPr>
          <a:xfrm>
            <a:off x="8587277" y="3328768"/>
            <a:ext cx="1974706" cy="584775"/>
          </a:xfrm>
          <a:prstGeom prst="rect">
            <a:avLst/>
          </a:prstGeom>
          <a:noFill/>
        </p:spPr>
        <p:txBody>
          <a:bodyPr wrap="square" rtlCol="0">
            <a:spAutoFit/>
          </a:bodyPr>
          <a:lstStyle/>
          <a:p>
            <a:r>
              <a:rPr lang="en-US" sz="3200" b="1" dirty="0">
                <a:solidFill>
                  <a:schemeClr val="accent2">
                    <a:lumMod val="75000"/>
                  </a:schemeClr>
                </a:solidFill>
              </a:rPr>
              <a:t>call back</a:t>
            </a:r>
          </a:p>
        </p:txBody>
      </p:sp>
      <p:sp>
        <p:nvSpPr>
          <p:cNvPr id="10" name="TextBox 9">
            <a:extLst>
              <a:ext uri="{FF2B5EF4-FFF2-40B4-BE49-F238E27FC236}">
                <a16:creationId xmlns:a16="http://schemas.microsoft.com/office/drawing/2014/main" id="{E4A85EA0-8C1B-4F9F-0802-6F933AE0FA4B}"/>
              </a:ext>
            </a:extLst>
          </p:cNvPr>
          <p:cNvSpPr txBox="1"/>
          <p:nvPr/>
        </p:nvSpPr>
        <p:spPr>
          <a:xfrm>
            <a:off x="4465983" y="4118908"/>
            <a:ext cx="1855636" cy="584775"/>
          </a:xfrm>
          <a:prstGeom prst="rect">
            <a:avLst/>
          </a:prstGeom>
          <a:noFill/>
        </p:spPr>
        <p:txBody>
          <a:bodyPr wrap="none" rtlCol="0">
            <a:spAutoFit/>
          </a:bodyPr>
          <a:lstStyle/>
          <a:p>
            <a:r>
              <a:rPr lang="en-US" sz="3200" b="1" dirty="0">
                <a:solidFill>
                  <a:schemeClr val="accent2">
                    <a:lumMod val="75000"/>
                  </a:schemeClr>
                </a:solidFill>
              </a:rPr>
              <a:t>switch off</a:t>
            </a:r>
          </a:p>
        </p:txBody>
      </p:sp>
      <p:sp>
        <p:nvSpPr>
          <p:cNvPr id="11" name="TextBox 10">
            <a:extLst>
              <a:ext uri="{FF2B5EF4-FFF2-40B4-BE49-F238E27FC236}">
                <a16:creationId xmlns:a16="http://schemas.microsoft.com/office/drawing/2014/main" id="{8FE08AB6-5C79-623E-5788-639BD7742A71}"/>
              </a:ext>
            </a:extLst>
          </p:cNvPr>
          <p:cNvSpPr txBox="1"/>
          <p:nvPr/>
        </p:nvSpPr>
        <p:spPr>
          <a:xfrm>
            <a:off x="9574630" y="4890052"/>
            <a:ext cx="1823128" cy="584775"/>
          </a:xfrm>
          <a:prstGeom prst="rect">
            <a:avLst/>
          </a:prstGeom>
          <a:noFill/>
        </p:spPr>
        <p:txBody>
          <a:bodyPr wrap="none" rtlCol="0">
            <a:spAutoFit/>
          </a:bodyPr>
          <a:lstStyle/>
          <a:p>
            <a:r>
              <a:rPr lang="en-US" sz="3200" b="1" dirty="0">
                <a:solidFill>
                  <a:schemeClr val="accent2">
                    <a:lumMod val="75000"/>
                  </a:schemeClr>
                </a:solidFill>
              </a:rPr>
              <a:t>hand free</a:t>
            </a:r>
          </a:p>
        </p:txBody>
      </p:sp>
      <p:sp>
        <p:nvSpPr>
          <p:cNvPr id="12" name="TextBox 11">
            <a:extLst>
              <a:ext uri="{FF2B5EF4-FFF2-40B4-BE49-F238E27FC236}">
                <a16:creationId xmlns:a16="http://schemas.microsoft.com/office/drawing/2014/main" id="{AD1F94DA-CAE1-483E-78AB-A1F31019F716}"/>
              </a:ext>
            </a:extLst>
          </p:cNvPr>
          <p:cNvSpPr txBox="1"/>
          <p:nvPr/>
        </p:nvSpPr>
        <p:spPr>
          <a:xfrm>
            <a:off x="7812393" y="5738192"/>
            <a:ext cx="1200970" cy="584775"/>
          </a:xfrm>
          <a:prstGeom prst="rect">
            <a:avLst/>
          </a:prstGeom>
          <a:noFill/>
        </p:spPr>
        <p:txBody>
          <a:bodyPr wrap="none" rtlCol="0">
            <a:spAutoFit/>
          </a:bodyPr>
          <a:lstStyle/>
          <a:p>
            <a:r>
              <a:rPr lang="en-US" sz="3200" b="1" dirty="0">
                <a:solidFill>
                  <a:schemeClr val="accent2">
                    <a:lumMod val="75000"/>
                  </a:schemeClr>
                </a:solidFill>
              </a:rPr>
              <a:t>speed</a:t>
            </a:r>
          </a:p>
        </p:txBody>
      </p:sp>
      <p:pic>
        <p:nvPicPr>
          <p:cNvPr id="2" name="Audio 1">
            <a:hlinkClick r:id="" action="ppaction://media"/>
            <a:extLst>
              <a:ext uri="{FF2B5EF4-FFF2-40B4-BE49-F238E27FC236}">
                <a16:creationId xmlns:a16="http://schemas.microsoft.com/office/drawing/2014/main" id="{C91C3994-CE73-C6AB-BD8A-43645C0672A1}"/>
              </a:ext>
            </a:extLst>
          </p:cNvPr>
          <p:cNvPicPr>
            <a:picLocks noChangeAspect="1"/>
          </p:cNvPicPr>
          <p:nvPr>
            <a:audioFile r:link="rId3"/>
            <p:extLst>
              <p:ext uri="{DAA4B4D4-6D71-4841-9C94-3DE7FCFB9230}">
                <p14:media xmlns:p14="http://schemas.microsoft.com/office/powerpoint/2010/main" r:embed="rId2"/>
              </p:ext>
            </p:extLst>
          </p:nvPr>
        </p:nvPicPr>
        <p:blipFill>
          <a:blip r:embed="rId5" cstate="print"/>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277069207"/>
      </p:ext>
    </p:extLst>
  </p:cSld>
  <p:clrMapOvr>
    <a:masterClrMapping/>
  </p:clrMapOvr>
  <mc:AlternateContent xmlns:mc="http://schemas.openxmlformats.org/markup-compatibility/2006" xmlns:p14="http://schemas.microsoft.com/office/powerpoint/2010/main">
    <mc:Choice Requires="p14">
      <p:transition spd="slow" p14:dur="2000" advTm="99518"/>
    </mc:Choice>
    <mc:Fallback xmlns="">
      <p:transition spd="slow" advTm="995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fade">
                                      <p:cBhvr>
                                        <p:cTn id="16" dur="5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500"/>
                                        <p:tgtEl>
                                          <p:spTgt spid="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fade">
                                      <p:cBhvr>
                                        <p:cTn id="26" dur="500"/>
                                        <p:tgtEl>
                                          <p:spTgt spid="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animEffect transition="in" filter="fade">
                                      <p:cBhvr>
                                        <p:cTn id="31" dur="500"/>
                                        <p:tgtEl>
                                          <p:spTgt spid="8">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9">
                                            <p:txEl>
                                              <p:pRg st="0" end="0"/>
                                            </p:txEl>
                                          </p:spTgt>
                                        </p:tgtEl>
                                        <p:attrNameLst>
                                          <p:attrName>style.visibility</p:attrName>
                                        </p:attrNameLst>
                                      </p:cBhvr>
                                      <p:to>
                                        <p:strVal val="visible"/>
                                      </p:to>
                                    </p:set>
                                    <p:animEffect transition="in" filter="fade">
                                      <p:cBhvr>
                                        <p:cTn id="36" dur="500"/>
                                        <p:tgtEl>
                                          <p:spTgt spid="9">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0">
                                            <p:txEl>
                                              <p:pRg st="0" end="0"/>
                                            </p:txEl>
                                          </p:spTgt>
                                        </p:tgtEl>
                                        <p:attrNameLst>
                                          <p:attrName>style.visibility</p:attrName>
                                        </p:attrNameLst>
                                      </p:cBhvr>
                                      <p:to>
                                        <p:strVal val="visible"/>
                                      </p:to>
                                    </p:set>
                                    <p:animEffect transition="in" filter="fade">
                                      <p:cBhvr>
                                        <p:cTn id="41" dur="500"/>
                                        <p:tgtEl>
                                          <p:spTgt spid="10">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1">
                                            <p:txEl>
                                              <p:pRg st="0" end="0"/>
                                            </p:txEl>
                                          </p:spTgt>
                                        </p:tgtEl>
                                        <p:attrNameLst>
                                          <p:attrName>style.visibility</p:attrName>
                                        </p:attrNameLst>
                                      </p:cBhvr>
                                      <p:to>
                                        <p:strVal val="visible"/>
                                      </p:to>
                                    </p:set>
                                    <p:animEffect transition="in" filter="fade">
                                      <p:cBhvr>
                                        <p:cTn id="46" dur="500"/>
                                        <p:tgtEl>
                                          <p:spTgt spid="11">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2">
                                            <p:txEl>
                                              <p:pRg st="0" end="0"/>
                                            </p:txEl>
                                          </p:spTgt>
                                        </p:tgtEl>
                                        <p:attrNameLst>
                                          <p:attrName>style.visibility</p:attrName>
                                        </p:attrNameLst>
                                      </p:cBhvr>
                                      <p:to>
                                        <p:strVal val="visible"/>
                                      </p:to>
                                    </p:set>
                                    <p:animEffect transition="in" filter="fade">
                                      <p:cBhvr>
                                        <p:cTn id="51"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2"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FF6C63-EDB0-C63C-80E7-4BE11AE411F6}"/>
              </a:ext>
            </a:extLst>
          </p:cNvPr>
          <p:cNvSpPr>
            <a:spLocks noGrp="1"/>
          </p:cNvSpPr>
          <p:nvPr>
            <p:ph idx="1"/>
          </p:nvPr>
        </p:nvSpPr>
        <p:spPr/>
        <p:txBody>
          <a:bodyPr>
            <a:normAutofit fontScale="92500" lnSpcReduction="10000"/>
          </a:bodyPr>
          <a:lstStyle/>
          <a:p>
            <a:pPr marL="0" indent="0" algn="ctr">
              <a:lnSpc>
                <a:spcPct val="200000"/>
              </a:lnSpc>
              <a:buNone/>
            </a:pPr>
            <a:r>
              <a:rPr lang="en-US" sz="6000" b="1" dirty="0">
                <a:effectLst/>
                <a:latin typeface="Calibri" panose="020F0502020204030204" pitchFamily="34" charset="0"/>
                <a:ea typeface="Calibri" panose="020F0502020204030204" pitchFamily="34" charset="0"/>
                <a:cs typeface="Arial" panose="020B0604020202020204" pitchFamily="34" charset="0"/>
              </a:rPr>
              <a:t>Unit 3</a:t>
            </a:r>
          </a:p>
          <a:p>
            <a:pPr marL="0" indent="0" algn="ctr">
              <a:lnSpc>
                <a:spcPct val="200000"/>
              </a:lnSpc>
              <a:buNone/>
            </a:pPr>
            <a:r>
              <a:rPr lang="en-US" sz="4400" b="1" dirty="0">
                <a:solidFill>
                  <a:schemeClr val="accent6">
                    <a:lumMod val="50000"/>
                  </a:schemeClr>
                </a:solidFill>
                <a:effectLst/>
                <a:latin typeface="Calibri" panose="020F0502020204030204" pitchFamily="34" charset="0"/>
                <a:ea typeface="Calibri" panose="020F0502020204030204" pitchFamily="34" charset="0"/>
                <a:cs typeface="Arial" panose="020B0604020202020204" pitchFamily="34" charset="0"/>
              </a:rPr>
              <a:t> Part A</a:t>
            </a:r>
          </a:p>
          <a:p>
            <a:pPr marL="0" indent="0" algn="ctr">
              <a:lnSpc>
                <a:spcPct val="200000"/>
              </a:lnSpc>
              <a:buNone/>
            </a:pPr>
            <a:r>
              <a:rPr lang="en-US" sz="4400" b="1" dirty="0">
                <a:solidFill>
                  <a:schemeClr val="accent2">
                    <a:lumMod val="75000"/>
                  </a:schemeClr>
                </a:solidFill>
                <a:effectLst/>
                <a:latin typeface="Calibri" panose="020F0502020204030204" pitchFamily="34" charset="0"/>
                <a:ea typeface="Calibri" panose="020F0502020204030204" pitchFamily="34" charset="0"/>
                <a:cs typeface="Arial" panose="020B0604020202020204" pitchFamily="34" charset="0"/>
              </a:rPr>
              <a:t>2 GRAMMAR</a:t>
            </a:r>
            <a:endParaRPr lang="en-US" sz="4400" dirty="0">
              <a:solidFill>
                <a:schemeClr val="accent2">
                  <a:lumMod val="75000"/>
                </a:schemeClr>
              </a:solidFill>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en-US" dirty="0"/>
          </a:p>
        </p:txBody>
      </p:sp>
      <p:pic>
        <p:nvPicPr>
          <p:cNvPr id="2" name="Audio 1">
            <a:hlinkClick r:id="" action="ppaction://media"/>
            <a:extLst>
              <a:ext uri="{FF2B5EF4-FFF2-40B4-BE49-F238E27FC236}">
                <a16:creationId xmlns:a16="http://schemas.microsoft.com/office/drawing/2014/main" id="{D2D64592-104C-9BD4-78CE-8A99E2034BFC}"/>
              </a:ext>
            </a:extLst>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02356939"/>
      </p:ext>
    </p:extLst>
  </p:cSld>
  <p:clrMapOvr>
    <a:masterClrMapping/>
  </p:clrMapOvr>
  <mc:AlternateContent xmlns:mc="http://schemas.openxmlformats.org/markup-compatibility/2006" xmlns:p14="http://schemas.microsoft.com/office/powerpoint/2010/main">
    <mc:Choice Requires="p14">
      <p:transition spd="slow" p14:dur="2000" advTm="5536"/>
    </mc:Choice>
    <mc:Fallback xmlns="">
      <p:transition spd="slow" advTm="5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B35439-FAF2-7164-ED90-0DC90520421C}"/>
              </a:ext>
            </a:extLst>
          </p:cNvPr>
          <p:cNvSpPr>
            <a:spLocks noGrp="1"/>
          </p:cNvSpPr>
          <p:nvPr>
            <p:ph idx="1"/>
          </p:nvPr>
        </p:nvSpPr>
        <p:spPr>
          <a:xfrm>
            <a:off x="159026" y="371061"/>
            <a:ext cx="12032974" cy="5805902"/>
          </a:xfrm>
        </p:spPr>
        <p:txBody>
          <a:bodyPr/>
          <a:lstStyle/>
          <a:p>
            <a:pPr marL="0" indent="0">
              <a:buNone/>
            </a:pPr>
            <a:r>
              <a:rPr lang="en-US" b="1" dirty="0">
                <a:solidFill>
                  <a:schemeClr val="accent6">
                    <a:lumMod val="75000"/>
                  </a:schemeClr>
                </a:solidFill>
              </a:rPr>
              <a:t>Must, have to, should (for obligation)</a:t>
            </a:r>
          </a:p>
          <a:p>
            <a:pPr marL="0" indent="0">
              <a:buNone/>
            </a:pPr>
            <a:r>
              <a:rPr lang="en-US" b="1" dirty="0"/>
              <a:t>Look at the picture and answer the questions.</a:t>
            </a:r>
          </a:p>
          <a:p>
            <a:r>
              <a:rPr lang="en-US" dirty="0"/>
              <a:t>What’s the man doing? Does it annoy you when people </a:t>
            </a:r>
          </a:p>
          <a:p>
            <a:pPr marL="0" indent="0">
              <a:buNone/>
            </a:pPr>
            <a:r>
              <a:rPr lang="en-US" dirty="0"/>
              <a:t>do this?</a:t>
            </a:r>
          </a:p>
          <a:p>
            <a:pPr marL="0" indent="0">
              <a:buNone/>
            </a:pPr>
            <a:endParaRPr lang="en-US" dirty="0"/>
          </a:p>
          <a:p>
            <a:r>
              <a:rPr lang="en-US" dirty="0"/>
              <a:t>Does this happen a lot in your country?</a:t>
            </a:r>
          </a:p>
          <a:p>
            <a:pPr marL="0" indent="0">
              <a:buNone/>
            </a:pPr>
            <a:endParaRPr lang="en-US" dirty="0"/>
          </a:p>
          <a:p>
            <a:r>
              <a:rPr lang="en-US" dirty="0"/>
              <a:t>What other things do people do with mobiles that </a:t>
            </a:r>
          </a:p>
          <a:p>
            <a:pPr marL="0" indent="0">
              <a:buNone/>
            </a:pPr>
            <a:r>
              <a:rPr lang="en-US" dirty="0"/>
              <a:t>annoy you?</a:t>
            </a:r>
          </a:p>
          <a:p>
            <a:pPr marL="0" indent="0">
              <a:buNone/>
            </a:pPr>
            <a:endParaRPr lang="en-US" b="1" dirty="0">
              <a:solidFill>
                <a:schemeClr val="accent6">
                  <a:lumMod val="75000"/>
                </a:schemeClr>
              </a:solidFill>
            </a:endParaRPr>
          </a:p>
        </p:txBody>
      </p:sp>
      <p:pic>
        <p:nvPicPr>
          <p:cNvPr id="5" name="Picture 4">
            <a:extLst>
              <a:ext uri="{FF2B5EF4-FFF2-40B4-BE49-F238E27FC236}">
                <a16:creationId xmlns:a16="http://schemas.microsoft.com/office/drawing/2014/main" id="{72EABAEC-4E35-04F1-7AD2-B8180211F48F}"/>
              </a:ext>
            </a:extLst>
          </p:cNvPr>
          <p:cNvPicPr>
            <a:picLocks noChangeAspect="1"/>
          </p:cNvPicPr>
          <p:nvPr/>
        </p:nvPicPr>
        <p:blipFill>
          <a:blip r:embed="rId4"/>
          <a:stretch>
            <a:fillRect/>
          </a:stretch>
        </p:blipFill>
        <p:spPr>
          <a:xfrm>
            <a:off x="8837615" y="0"/>
            <a:ext cx="3354385" cy="3569804"/>
          </a:xfrm>
          <a:prstGeom prst="rect">
            <a:avLst/>
          </a:prstGeom>
        </p:spPr>
      </p:pic>
      <p:pic>
        <p:nvPicPr>
          <p:cNvPr id="9" name="Audio 8">
            <a:hlinkClick r:id="" action="ppaction://media"/>
            <a:extLst>
              <a:ext uri="{FF2B5EF4-FFF2-40B4-BE49-F238E27FC236}">
                <a16:creationId xmlns:a16="http://schemas.microsoft.com/office/drawing/2014/main" id="{066B8C28-B8C6-E946-2314-8EC919B97639}"/>
              </a:ext>
            </a:extLst>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45338421"/>
      </p:ext>
    </p:extLst>
  </p:cSld>
  <p:clrMapOvr>
    <a:masterClrMapping/>
  </p:clrMapOvr>
  <mc:AlternateContent xmlns:mc="http://schemas.openxmlformats.org/markup-compatibility/2006" xmlns:p14="http://schemas.microsoft.com/office/powerpoint/2010/main">
    <mc:Choice Requires="p14">
      <p:transition spd="slow" p14:dur="2000" advTm="24192"/>
    </mc:Choice>
    <mc:Fallback xmlns="">
      <p:transition spd="slow" advTm="24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B78F44-0F9D-9E3B-2D65-4DE1AEA8EF43}"/>
              </a:ext>
            </a:extLst>
          </p:cNvPr>
          <p:cNvSpPr>
            <a:spLocks noGrp="1"/>
          </p:cNvSpPr>
          <p:nvPr>
            <p:ph idx="1"/>
          </p:nvPr>
        </p:nvSpPr>
        <p:spPr>
          <a:xfrm>
            <a:off x="318052" y="318052"/>
            <a:ext cx="11701670" cy="6440557"/>
          </a:xfrm>
        </p:spPr>
        <p:txBody>
          <a:bodyPr/>
          <a:lstStyle/>
          <a:p>
            <a:pPr marL="0" indent="0">
              <a:buNone/>
            </a:pPr>
            <a:r>
              <a:rPr lang="en-US" b="1" dirty="0">
                <a:solidFill>
                  <a:schemeClr val="accent6">
                    <a:lumMod val="75000"/>
                  </a:schemeClr>
                </a:solidFill>
              </a:rPr>
              <a:t>Match these sentences with their meaning.</a:t>
            </a:r>
          </a:p>
          <a:p>
            <a:pPr marL="0" indent="0">
              <a:buNone/>
            </a:pPr>
            <a:endParaRPr lang="en-US" dirty="0"/>
          </a:p>
        </p:txBody>
      </p:sp>
      <p:graphicFrame>
        <p:nvGraphicFramePr>
          <p:cNvPr id="4" name="Table 4">
            <a:extLst>
              <a:ext uri="{FF2B5EF4-FFF2-40B4-BE49-F238E27FC236}">
                <a16:creationId xmlns:a16="http://schemas.microsoft.com/office/drawing/2014/main" id="{4B6EABDC-8EBF-271F-69D5-CE032FCF4EC8}"/>
              </a:ext>
            </a:extLst>
          </p:cNvPr>
          <p:cNvGraphicFramePr>
            <a:graphicFrameLocks noGrp="1"/>
          </p:cNvGraphicFramePr>
          <p:nvPr>
            <p:extLst>
              <p:ext uri="{D42A27DB-BD31-4B8C-83A1-F6EECF244321}">
                <p14:modId xmlns:p14="http://schemas.microsoft.com/office/powerpoint/2010/main" val="2598595875"/>
              </p:ext>
            </p:extLst>
          </p:nvPr>
        </p:nvGraphicFramePr>
        <p:xfrm>
          <a:off x="172278" y="1252330"/>
          <a:ext cx="11847444" cy="4785360"/>
        </p:xfrm>
        <a:graphic>
          <a:graphicData uri="http://schemas.openxmlformats.org/drawingml/2006/table">
            <a:tbl>
              <a:tblPr firstRow="1" bandRow="1">
                <a:tableStyleId>{5C22544A-7EE6-4342-B048-85BDC9FD1C3A}</a:tableStyleId>
              </a:tblPr>
              <a:tblGrid>
                <a:gridCol w="7129670">
                  <a:extLst>
                    <a:ext uri="{9D8B030D-6E8A-4147-A177-3AD203B41FA5}">
                      <a16:colId xmlns:a16="http://schemas.microsoft.com/office/drawing/2014/main" val="3296644337"/>
                    </a:ext>
                  </a:extLst>
                </a:gridCol>
                <a:gridCol w="4717774">
                  <a:extLst>
                    <a:ext uri="{9D8B030D-6E8A-4147-A177-3AD203B41FA5}">
                      <a16:colId xmlns:a16="http://schemas.microsoft.com/office/drawing/2014/main" val="2423854692"/>
                    </a:ext>
                  </a:extLst>
                </a:gridCol>
              </a:tblGrid>
              <a:tr h="370840">
                <a:tc>
                  <a:txBody>
                    <a:bodyPr/>
                    <a:lstStyle/>
                    <a:p>
                      <a:pPr marL="0" algn="l" defTabSz="914400" rtl="0" eaLnBrk="1" latinLnBrk="0" hangingPunct="1"/>
                      <a:r>
                        <a:rPr lang="en-US" sz="2800" b="1" kern="1200" dirty="0">
                          <a:solidFill>
                            <a:schemeClr val="tx1"/>
                          </a:solidFill>
                          <a:latin typeface="+mn-lt"/>
                          <a:ea typeface="+mn-ea"/>
                          <a:cs typeface="+mn-cs"/>
                        </a:rPr>
                        <a:t>1. You shouldn’t answer the phone if you’re talking to a shop assistant. ____</a:t>
                      </a:r>
                    </a:p>
                    <a:p>
                      <a:pPr marL="0" algn="l" defTabSz="914400" rtl="0" eaLnBrk="1" latinLnBrk="0" hangingPunct="1"/>
                      <a:r>
                        <a:rPr lang="en-US" sz="2800" b="1" kern="1200" dirty="0">
                          <a:solidFill>
                            <a:schemeClr val="tx1"/>
                          </a:solidFill>
                          <a:latin typeface="+mn-lt"/>
                          <a:ea typeface="+mn-ea"/>
                          <a:cs typeface="+mn-cs"/>
                        </a:rPr>
                        <a:t>2. You have to switch off your mobile when you fly. ____</a:t>
                      </a:r>
                    </a:p>
                    <a:p>
                      <a:pPr marL="0" algn="l" defTabSz="914400" rtl="0" eaLnBrk="1" latinLnBrk="0" hangingPunct="1"/>
                      <a:r>
                        <a:rPr lang="en-US" sz="2800" b="1" kern="1200" dirty="0">
                          <a:solidFill>
                            <a:schemeClr val="tx1"/>
                          </a:solidFill>
                          <a:latin typeface="+mn-lt"/>
                          <a:ea typeface="+mn-ea"/>
                          <a:cs typeface="+mn-cs"/>
                        </a:rPr>
                        <a:t>3. You mustn’t use your phone until you get off the plane. ____</a:t>
                      </a:r>
                    </a:p>
                    <a:p>
                      <a:pPr marL="0" algn="l" defTabSz="914400" rtl="0" eaLnBrk="1" latinLnBrk="0" hangingPunct="1"/>
                      <a:r>
                        <a:rPr lang="en-US" sz="2800" b="1" kern="1200" dirty="0">
                          <a:solidFill>
                            <a:schemeClr val="tx1"/>
                          </a:solidFill>
                          <a:latin typeface="+mn-lt"/>
                          <a:ea typeface="+mn-ea"/>
                          <a:cs typeface="+mn-cs"/>
                        </a:rPr>
                        <a:t>4. You don’t have to shout - the other person can hear you. ____</a:t>
                      </a:r>
                    </a:p>
                    <a:p>
                      <a:pPr marL="0" algn="l" defTabSz="914400" rtl="0" eaLnBrk="1" latinLnBrk="0" hangingPunct="1"/>
                      <a:r>
                        <a:rPr lang="en-US" sz="2800" b="1" kern="1200" dirty="0">
                          <a:solidFill>
                            <a:schemeClr val="tx1"/>
                          </a:solidFill>
                          <a:latin typeface="+mn-lt"/>
                          <a:ea typeface="+mn-ea"/>
                          <a:cs typeface="+mn-cs"/>
                        </a:rPr>
                        <a:t>5. You should talk really quietly if you are in a public place. ____</a:t>
                      </a:r>
                    </a:p>
                    <a:p>
                      <a:endParaRPr lang="en-US" sz="2800" dirty="0">
                        <a:solidFill>
                          <a:schemeClr val="tx1"/>
                        </a:solidFill>
                        <a:latin typeface="+mn-lt"/>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800" b="1" kern="1200" dirty="0">
                          <a:solidFill>
                            <a:schemeClr val="accent2"/>
                          </a:solidFill>
                          <a:latin typeface="+mn-lt"/>
                          <a:ea typeface="+mn-ea"/>
                          <a:cs typeface="+mn-cs"/>
                        </a:rPr>
                        <a:t>A</a:t>
                      </a:r>
                      <a:r>
                        <a:rPr lang="en-US" sz="2800" b="1" kern="1200" dirty="0">
                          <a:solidFill>
                            <a:schemeClr val="tx1"/>
                          </a:solidFill>
                          <a:latin typeface="+mn-lt"/>
                          <a:ea typeface="+mn-ea"/>
                          <a:cs typeface="+mn-cs"/>
                        </a:rPr>
                        <a:t> </a:t>
                      </a:r>
                      <a:r>
                        <a:rPr lang="ar-SA" sz="2800" b="1" kern="1200" dirty="0">
                          <a:solidFill>
                            <a:schemeClr val="tx1"/>
                          </a:solidFill>
                          <a:latin typeface="+mn-lt"/>
                          <a:ea typeface="+mn-ea"/>
                          <a:cs typeface="+mn-cs"/>
                        </a:rPr>
                        <a:t> </a:t>
                      </a:r>
                      <a:r>
                        <a:rPr lang="en-US" sz="2800" b="1" kern="1200" dirty="0">
                          <a:solidFill>
                            <a:schemeClr val="tx1"/>
                          </a:solidFill>
                          <a:latin typeface="+mn-lt"/>
                          <a:ea typeface="+mn-ea"/>
                          <a:cs typeface="+mn-cs"/>
                        </a:rPr>
                        <a:t>You don’t need to do this. It isn’t necessary.</a:t>
                      </a:r>
                    </a:p>
                    <a:p>
                      <a:pPr marL="0" algn="l" defTabSz="914400" rtl="0" eaLnBrk="1" latinLnBrk="0" hangingPunct="1"/>
                      <a:r>
                        <a:rPr lang="en-US" sz="2800" b="1" kern="1200" dirty="0">
                          <a:solidFill>
                            <a:schemeClr val="accent2"/>
                          </a:solidFill>
                          <a:latin typeface="+mn-lt"/>
                          <a:ea typeface="+mn-ea"/>
                          <a:cs typeface="+mn-cs"/>
                        </a:rPr>
                        <a:t>B </a:t>
                      </a:r>
                      <a:r>
                        <a:rPr lang="en-US" sz="2800" b="1" kern="1200" dirty="0">
                          <a:solidFill>
                            <a:schemeClr val="tx1"/>
                          </a:solidFill>
                          <a:latin typeface="+mn-lt"/>
                          <a:ea typeface="+mn-ea"/>
                          <a:cs typeface="+mn-cs"/>
                        </a:rPr>
                        <a:t> Don’t do this. It isn’t allowed /permitted</a:t>
                      </a:r>
                    </a:p>
                    <a:p>
                      <a:pPr marL="0" algn="l" defTabSz="914400" rtl="0" eaLnBrk="1" latinLnBrk="0" hangingPunct="1"/>
                      <a:r>
                        <a:rPr lang="en-US" sz="2800" b="1" kern="1200" dirty="0">
                          <a:solidFill>
                            <a:schemeClr val="accent2"/>
                          </a:solidFill>
                          <a:latin typeface="+mn-lt"/>
                          <a:ea typeface="+mn-ea"/>
                          <a:cs typeface="+mn-cs"/>
                        </a:rPr>
                        <a:t>C</a:t>
                      </a:r>
                      <a:r>
                        <a:rPr lang="en-US" sz="2800" b="1" kern="1200" dirty="0">
                          <a:solidFill>
                            <a:schemeClr val="tx1"/>
                          </a:solidFill>
                          <a:latin typeface="+mn-lt"/>
                          <a:ea typeface="+mn-ea"/>
                          <a:cs typeface="+mn-cs"/>
                        </a:rPr>
                        <a:t> Do this because it’s a rule or the law.</a:t>
                      </a:r>
                    </a:p>
                    <a:p>
                      <a:pPr marL="0" algn="l" defTabSz="914400" rtl="0" eaLnBrk="1" latinLnBrk="0" hangingPunct="1"/>
                      <a:r>
                        <a:rPr lang="en-US" sz="2800" b="1" kern="1200" dirty="0">
                          <a:solidFill>
                            <a:schemeClr val="accent2"/>
                          </a:solidFill>
                          <a:latin typeface="+mn-lt"/>
                          <a:ea typeface="+mn-ea"/>
                          <a:cs typeface="+mn-cs"/>
                        </a:rPr>
                        <a:t>D </a:t>
                      </a:r>
                      <a:r>
                        <a:rPr lang="en-US" sz="2800" b="1" kern="1200" dirty="0">
                          <a:solidFill>
                            <a:schemeClr val="tx1"/>
                          </a:solidFill>
                          <a:latin typeface="+mn-lt"/>
                          <a:ea typeface="+mn-ea"/>
                          <a:cs typeface="+mn-cs"/>
                        </a:rPr>
                        <a:t> I think it's a bad thing to do this.</a:t>
                      </a:r>
                    </a:p>
                    <a:p>
                      <a:pPr marL="0" algn="l" defTabSz="914400" rtl="0" eaLnBrk="1" latinLnBrk="0" hangingPunct="1"/>
                      <a:r>
                        <a:rPr lang="en-US" sz="2800" b="1" kern="1200" dirty="0">
                          <a:solidFill>
                            <a:schemeClr val="accent2"/>
                          </a:solidFill>
                          <a:latin typeface="+mn-lt"/>
                          <a:ea typeface="+mn-ea"/>
                          <a:cs typeface="+mn-cs"/>
                        </a:rPr>
                        <a:t>E </a:t>
                      </a:r>
                      <a:r>
                        <a:rPr lang="en-US" sz="2800" b="1" kern="1200" dirty="0">
                          <a:solidFill>
                            <a:schemeClr val="tx1"/>
                          </a:solidFill>
                          <a:latin typeface="+mn-lt"/>
                          <a:ea typeface="+mn-ea"/>
                          <a:cs typeface="+mn-cs"/>
                        </a:rPr>
                        <a:t> I think it’s a good thing to do this.</a:t>
                      </a:r>
                    </a:p>
                    <a:p>
                      <a:endParaRPr lang="en-US" sz="28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94959126"/>
                  </a:ext>
                </a:extLst>
              </a:tr>
            </a:tbl>
          </a:graphicData>
        </a:graphic>
      </p:graphicFrame>
      <p:sp>
        <p:nvSpPr>
          <p:cNvPr id="2" name="TextBox 1">
            <a:extLst>
              <a:ext uri="{FF2B5EF4-FFF2-40B4-BE49-F238E27FC236}">
                <a16:creationId xmlns:a16="http://schemas.microsoft.com/office/drawing/2014/main" id="{E4BD3A82-E97B-39FE-C79F-008DF2DA4E38}"/>
              </a:ext>
            </a:extLst>
          </p:cNvPr>
          <p:cNvSpPr txBox="1"/>
          <p:nvPr/>
        </p:nvSpPr>
        <p:spPr>
          <a:xfrm>
            <a:off x="4439478" y="1709530"/>
            <a:ext cx="437322" cy="461665"/>
          </a:xfrm>
          <a:prstGeom prst="rect">
            <a:avLst/>
          </a:prstGeom>
          <a:noFill/>
        </p:spPr>
        <p:txBody>
          <a:bodyPr wrap="square" rtlCol="0">
            <a:spAutoFit/>
          </a:bodyPr>
          <a:lstStyle/>
          <a:p>
            <a:r>
              <a:rPr lang="en-US" sz="2400" b="1" dirty="0">
                <a:solidFill>
                  <a:schemeClr val="accent2">
                    <a:lumMod val="75000"/>
                  </a:schemeClr>
                </a:solidFill>
              </a:rPr>
              <a:t>D</a:t>
            </a:r>
          </a:p>
        </p:txBody>
      </p:sp>
      <p:sp>
        <p:nvSpPr>
          <p:cNvPr id="5" name="TextBox 4">
            <a:extLst>
              <a:ext uri="{FF2B5EF4-FFF2-40B4-BE49-F238E27FC236}">
                <a16:creationId xmlns:a16="http://schemas.microsoft.com/office/drawing/2014/main" id="{F28C221B-C03A-3DDE-2065-3F12E3C23B60}"/>
              </a:ext>
            </a:extLst>
          </p:cNvPr>
          <p:cNvSpPr txBox="1"/>
          <p:nvPr/>
        </p:nvSpPr>
        <p:spPr>
          <a:xfrm>
            <a:off x="1583634" y="2524538"/>
            <a:ext cx="437322" cy="461665"/>
          </a:xfrm>
          <a:prstGeom prst="rect">
            <a:avLst/>
          </a:prstGeom>
          <a:noFill/>
        </p:spPr>
        <p:txBody>
          <a:bodyPr wrap="square" rtlCol="0">
            <a:spAutoFit/>
          </a:bodyPr>
          <a:lstStyle/>
          <a:p>
            <a:r>
              <a:rPr lang="en-US" sz="2400" b="1" dirty="0">
                <a:solidFill>
                  <a:schemeClr val="accent2">
                    <a:lumMod val="75000"/>
                  </a:schemeClr>
                </a:solidFill>
              </a:rPr>
              <a:t>C</a:t>
            </a:r>
          </a:p>
        </p:txBody>
      </p:sp>
      <p:sp>
        <p:nvSpPr>
          <p:cNvPr id="6" name="TextBox 5">
            <a:extLst>
              <a:ext uri="{FF2B5EF4-FFF2-40B4-BE49-F238E27FC236}">
                <a16:creationId xmlns:a16="http://schemas.microsoft.com/office/drawing/2014/main" id="{56A4C5E4-BFDD-72BF-CD2E-44E8951F9E64}"/>
              </a:ext>
            </a:extLst>
          </p:cNvPr>
          <p:cNvSpPr txBox="1"/>
          <p:nvPr/>
        </p:nvSpPr>
        <p:spPr>
          <a:xfrm>
            <a:off x="2020956" y="3361657"/>
            <a:ext cx="437322" cy="461665"/>
          </a:xfrm>
          <a:prstGeom prst="rect">
            <a:avLst/>
          </a:prstGeom>
          <a:noFill/>
        </p:spPr>
        <p:txBody>
          <a:bodyPr wrap="square" rtlCol="0">
            <a:spAutoFit/>
          </a:bodyPr>
          <a:lstStyle/>
          <a:p>
            <a:r>
              <a:rPr lang="en-US" sz="2400" b="1" dirty="0">
                <a:solidFill>
                  <a:schemeClr val="accent2">
                    <a:lumMod val="75000"/>
                  </a:schemeClr>
                </a:solidFill>
              </a:rPr>
              <a:t>B</a:t>
            </a:r>
          </a:p>
        </p:txBody>
      </p:sp>
      <p:sp>
        <p:nvSpPr>
          <p:cNvPr id="7" name="TextBox 6">
            <a:extLst>
              <a:ext uri="{FF2B5EF4-FFF2-40B4-BE49-F238E27FC236}">
                <a16:creationId xmlns:a16="http://schemas.microsoft.com/office/drawing/2014/main" id="{36D215E7-A91E-DDAD-68C3-3B3AA8114350}"/>
              </a:ext>
            </a:extLst>
          </p:cNvPr>
          <p:cNvSpPr txBox="1"/>
          <p:nvPr/>
        </p:nvSpPr>
        <p:spPr>
          <a:xfrm>
            <a:off x="2458278" y="4238008"/>
            <a:ext cx="437322" cy="461665"/>
          </a:xfrm>
          <a:prstGeom prst="rect">
            <a:avLst/>
          </a:prstGeom>
          <a:noFill/>
        </p:spPr>
        <p:txBody>
          <a:bodyPr wrap="square" rtlCol="0">
            <a:spAutoFit/>
          </a:bodyPr>
          <a:lstStyle/>
          <a:p>
            <a:r>
              <a:rPr lang="en-US" sz="2400" b="1" dirty="0">
                <a:solidFill>
                  <a:schemeClr val="accent2">
                    <a:lumMod val="75000"/>
                  </a:schemeClr>
                </a:solidFill>
              </a:rPr>
              <a:t>A</a:t>
            </a:r>
          </a:p>
        </p:txBody>
      </p:sp>
      <p:sp>
        <p:nvSpPr>
          <p:cNvPr id="8" name="TextBox 7">
            <a:extLst>
              <a:ext uri="{FF2B5EF4-FFF2-40B4-BE49-F238E27FC236}">
                <a16:creationId xmlns:a16="http://schemas.microsoft.com/office/drawing/2014/main" id="{1DA28ADA-9385-84B4-E89C-062CDEBA0486}"/>
              </a:ext>
            </a:extLst>
          </p:cNvPr>
          <p:cNvSpPr txBox="1"/>
          <p:nvPr/>
        </p:nvSpPr>
        <p:spPr>
          <a:xfrm>
            <a:off x="2319130" y="5114359"/>
            <a:ext cx="437322" cy="461665"/>
          </a:xfrm>
          <a:prstGeom prst="rect">
            <a:avLst/>
          </a:prstGeom>
          <a:noFill/>
        </p:spPr>
        <p:txBody>
          <a:bodyPr wrap="square" rtlCol="0">
            <a:spAutoFit/>
          </a:bodyPr>
          <a:lstStyle/>
          <a:p>
            <a:r>
              <a:rPr lang="en-US" sz="2400" b="1" dirty="0">
                <a:solidFill>
                  <a:schemeClr val="accent2">
                    <a:lumMod val="75000"/>
                  </a:schemeClr>
                </a:solidFill>
              </a:rPr>
              <a:t>E</a:t>
            </a:r>
          </a:p>
        </p:txBody>
      </p:sp>
      <p:pic>
        <p:nvPicPr>
          <p:cNvPr id="12" name="Audio 11">
            <a:hlinkClick r:id="" action="ppaction://media"/>
            <a:extLst>
              <a:ext uri="{FF2B5EF4-FFF2-40B4-BE49-F238E27FC236}">
                <a16:creationId xmlns:a16="http://schemas.microsoft.com/office/drawing/2014/main" id="{7DDF65B6-972C-2051-63CD-3B4C1BE64B4D}"/>
              </a:ext>
            </a:extLst>
          </p:cNvPr>
          <p:cNvPicPr>
            <a:picLocks noChangeAspect="1"/>
          </p:cNvPicPr>
          <p:nvPr>
            <a:audioFile r:link="rId3"/>
            <p:extLst>
              <p:ext uri="{DAA4B4D4-6D71-4841-9C94-3DE7FCFB9230}">
                <p14:media xmlns:p14="http://schemas.microsoft.com/office/powerpoint/2010/main" r:embed="rId2"/>
              </p:ext>
            </p:extLst>
          </p:nvPr>
        </p:nvPicPr>
        <p:blipFill>
          <a:blip r:embed="rId5" cstate="print"/>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397361362"/>
      </p:ext>
    </p:extLst>
  </p:cSld>
  <p:clrMapOvr>
    <a:masterClrMapping/>
  </p:clrMapOvr>
  <mc:AlternateContent xmlns:mc="http://schemas.openxmlformats.org/markup-compatibility/2006" xmlns:p14="http://schemas.microsoft.com/office/powerpoint/2010/main">
    <mc:Choice Requires="p14">
      <p:transition spd="slow" p14:dur="2000" advTm="113963"/>
    </mc:Choice>
    <mc:Fallback xmlns="">
      <p:transition spd="slow" advTm="113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500"/>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fade">
                                      <p:cBhvr>
                                        <p:cTn id="16" dur="5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500"/>
                                        <p:tgtEl>
                                          <p:spTgt spid="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fade">
                                      <p:cBhvr>
                                        <p:cTn id="26" dur="500"/>
                                        <p:tgtEl>
                                          <p:spTgt spid="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animEffect transition="in" filter="fade">
                                      <p:cBhvr>
                                        <p:cTn id="31"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2"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C09A80-5EDE-5F1A-4D90-205AC8FFD1C5}"/>
              </a:ext>
            </a:extLst>
          </p:cNvPr>
          <p:cNvSpPr>
            <a:spLocks noGrp="1"/>
          </p:cNvSpPr>
          <p:nvPr>
            <p:ph idx="1"/>
          </p:nvPr>
        </p:nvSpPr>
        <p:spPr>
          <a:xfrm>
            <a:off x="410817" y="304800"/>
            <a:ext cx="11343861" cy="6255026"/>
          </a:xfrm>
        </p:spPr>
        <p:txBody>
          <a:bodyPr>
            <a:normAutofit/>
          </a:bodyPr>
          <a:lstStyle/>
          <a:p>
            <a:pPr marL="0" indent="0">
              <a:buNone/>
            </a:pPr>
            <a:r>
              <a:rPr lang="en-US" sz="3200" b="1" dirty="0">
                <a:solidFill>
                  <a:schemeClr val="accent6">
                    <a:lumMod val="75000"/>
                  </a:schemeClr>
                </a:solidFill>
              </a:rPr>
              <a:t>Must / have to / should for obligation</a:t>
            </a:r>
          </a:p>
          <a:p>
            <a:pPr marL="514350" indent="-514350">
              <a:lnSpc>
                <a:spcPct val="150000"/>
              </a:lnSpc>
              <a:buFont typeface="+mj-lt"/>
              <a:buAutoNum type="arabicPeriod"/>
            </a:pPr>
            <a:r>
              <a:rPr lang="en-US" sz="3200" dirty="0"/>
              <a:t>You </a:t>
            </a:r>
            <a:r>
              <a:rPr lang="en-US" sz="3200" u="sng" dirty="0"/>
              <a:t>have to </a:t>
            </a:r>
            <a:r>
              <a:rPr lang="en-US" sz="3200" dirty="0"/>
              <a:t>wear a seatbelt in a car.</a:t>
            </a:r>
          </a:p>
          <a:p>
            <a:pPr marL="514350" indent="-514350">
              <a:lnSpc>
                <a:spcPct val="150000"/>
              </a:lnSpc>
              <a:buFont typeface="+mj-lt"/>
              <a:buAutoNum type="arabicPeriod"/>
            </a:pPr>
            <a:r>
              <a:rPr lang="en-US" sz="3200" dirty="0"/>
              <a:t>Do you </a:t>
            </a:r>
            <a:r>
              <a:rPr lang="en-US" sz="3200" u="sng" dirty="0"/>
              <a:t>have to </a:t>
            </a:r>
            <a:r>
              <a:rPr lang="en-US" sz="3200" dirty="0"/>
              <a:t>work on Saturdays?</a:t>
            </a:r>
          </a:p>
          <a:p>
            <a:pPr marL="514350" indent="-514350">
              <a:lnSpc>
                <a:spcPct val="150000"/>
              </a:lnSpc>
              <a:buFont typeface="+mj-lt"/>
              <a:buAutoNum type="arabicPeriod"/>
            </a:pPr>
            <a:r>
              <a:rPr lang="en-US" sz="3200" dirty="0"/>
              <a:t>I </a:t>
            </a:r>
            <a:r>
              <a:rPr lang="en-US" sz="3200" u="sng" dirty="0"/>
              <a:t>had to </a:t>
            </a:r>
            <a:r>
              <a:rPr lang="en-US" sz="3200" dirty="0"/>
              <a:t>wear a uniform at my primary school.</a:t>
            </a:r>
          </a:p>
          <a:p>
            <a:pPr marL="514350" indent="-514350">
              <a:lnSpc>
                <a:spcPct val="150000"/>
              </a:lnSpc>
              <a:buFont typeface="+mj-lt"/>
              <a:buAutoNum type="arabicPeriod"/>
            </a:pPr>
            <a:r>
              <a:rPr lang="en-US" sz="3200" dirty="0"/>
              <a:t>I’</a:t>
            </a:r>
            <a:r>
              <a:rPr lang="en-US" sz="3200" u="sng" dirty="0"/>
              <a:t>ll have to </a:t>
            </a:r>
            <a:r>
              <a:rPr lang="en-US" sz="3200" dirty="0"/>
              <a:t>get up early tomorrow. My interview is at 9.00.</a:t>
            </a:r>
          </a:p>
          <a:p>
            <a:pPr marL="514350" indent="-514350">
              <a:lnSpc>
                <a:spcPct val="150000"/>
              </a:lnSpc>
              <a:buFont typeface="+mj-lt"/>
              <a:buAutoNum type="arabicPeriod"/>
            </a:pPr>
            <a:r>
              <a:rPr lang="en-US" sz="3200" dirty="0"/>
              <a:t>I </a:t>
            </a:r>
            <a:r>
              <a:rPr lang="en-US" sz="3200" u="sng" dirty="0"/>
              <a:t>must remember </a:t>
            </a:r>
            <a:r>
              <a:rPr lang="en-US" sz="3200" dirty="0"/>
              <a:t>to phone Emily tonight - it’s her birthday. </a:t>
            </a:r>
          </a:p>
          <a:p>
            <a:pPr marL="514350" indent="-514350">
              <a:lnSpc>
                <a:spcPct val="150000"/>
              </a:lnSpc>
              <a:buFont typeface="+mj-lt"/>
              <a:buAutoNum type="arabicPeriod"/>
            </a:pPr>
            <a:r>
              <a:rPr lang="en-US" sz="3200" dirty="0"/>
              <a:t>You </a:t>
            </a:r>
            <a:r>
              <a:rPr lang="en-US" sz="3200" u="sng" dirty="0"/>
              <a:t>must be </a:t>
            </a:r>
            <a:r>
              <a:rPr lang="en-US" sz="3200" dirty="0"/>
              <a:t>on time for class tomorrow - there's a test.</a:t>
            </a:r>
          </a:p>
          <a:p>
            <a:pPr marL="0" indent="0">
              <a:buNone/>
            </a:pPr>
            <a:endParaRPr lang="en-US" sz="3200" b="1" dirty="0">
              <a:solidFill>
                <a:schemeClr val="accent6">
                  <a:lumMod val="75000"/>
                </a:schemeClr>
              </a:solidFill>
            </a:endParaRPr>
          </a:p>
        </p:txBody>
      </p:sp>
      <p:pic>
        <p:nvPicPr>
          <p:cNvPr id="2" name="Audio 1">
            <a:hlinkClick r:id="" action="ppaction://media"/>
            <a:extLst>
              <a:ext uri="{FF2B5EF4-FFF2-40B4-BE49-F238E27FC236}">
                <a16:creationId xmlns:a16="http://schemas.microsoft.com/office/drawing/2014/main" id="{2835F21A-734C-5419-D273-F25D8789E5EF}"/>
              </a:ext>
            </a:extLst>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49572434"/>
      </p:ext>
    </p:extLst>
  </p:cSld>
  <p:clrMapOvr>
    <a:masterClrMapping/>
  </p:clrMapOvr>
  <mc:AlternateContent xmlns:mc="http://schemas.openxmlformats.org/markup-compatibility/2006" xmlns:p14="http://schemas.microsoft.com/office/powerpoint/2010/main">
    <mc:Choice Requires="p14">
      <p:transition spd="slow" p14:dur="2000" advTm="67958"/>
    </mc:Choice>
    <mc:Fallback xmlns="">
      <p:transition spd="slow" advTm="679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B62166-8D7E-1232-399A-295621D7AB0F}"/>
              </a:ext>
            </a:extLst>
          </p:cNvPr>
          <p:cNvSpPr>
            <a:spLocks noGrp="1"/>
          </p:cNvSpPr>
          <p:nvPr>
            <p:ph idx="1"/>
          </p:nvPr>
        </p:nvSpPr>
        <p:spPr>
          <a:xfrm>
            <a:off x="265043" y="371060"/>
            <a:ext cx="11608905" cy="6486939"/>
          </a:xfrm>
        </p:spPr>
        <p:txBody>
          <a:bodyPr>
            <a:normAutofit/>
          </a:bodyPr>
          <a:lstStyle/>
          <a:p>
            <a:pPr>
              <a:buFont typeface="Wingdings" panose="05000000000000000000" pitchFamily="2" charset="2"/>
              <a:buChar char="Ø"/>
            </a:pPr>
            <a:r>
              <a:rPr lang="en-US" b="1" dirty="0">
                <a:solidFill>
                  <a:schemeClr val="accent6">
                    <a:lumMod val="75000"/>
                  </a:schemeClr>
                </a:solidFill>
              </a:rPr>
              <a:t>Must and have to </a:t>
            </a:r>
            <a:r>
              <a:rPr lang="en-US" dirty="0"/>
              <a:t>have a very similar meaning.</a:t>
            </a:r>
          </a:p>
          <a:p>
            <a:pPr>
              <a:buFont typeface="Wingdings" panose="05000000000000000000" pitchFamily="2" charset="2"/>
              <a:buChar char="Ø"/>
            </a:pPr>
            <a:r>
              <a:rPr lang="en-US" b="1" dirty="0">
                <a:solidFill>
                  <a:schemeClr val="accent6">
                    <a:lumMod val="75000"/>
                  </a:schemeClr>
                </a:solidFill>
              </a:rPr>
              <a:t>Have to </a:t>
            </a:r>
            <a:r>
              <a:rPr lang="en-US" dirty="0"/>
              <a:t>is more common for general, external obligations, for example rules and laws.</a:t>
            </a:r>
          </a:p>
          <a:p>
            <a:pPr>
              <a:buFont typeface="Wingdings" panose="05000000000000000000" pitchFamily="2" charset="2"/>
              <a:buChar char="Ø"/>
            </a:pPr>
            <a:r>
              <a:rPr lang="en-US" b="1" dirty="0">
                <a:solidFill>
                  <a:schemeClr val="accent6">
                    <a:lumMod val="75000"/>
                  </a:schemeClr>
                </a:solidFill>
              </a:rPr>
              <a:t>Must</a:t>
            </a:r>
            <a:r>
              <a:rPr lang="en-US" dirty="0"/>
              <a:t> is more common for specific (i.e. on one occasion) or personal obligations.</a:t>
            </a:r>
          </a:p>
          <a:p>
            <a:pPr marL="0" indent="0">
              <a:buNone/>
            </a:pPr>
            <a:r>
              <a:rPr lang="en-US" b="1" dirty="0"/>
              <a:t>Compare:</a:t>
            </a:r>
          </a:p>
          <a:p>
            <a:r>
              <a:rPr lang="en-US" dirty="0"/>
              <a:t>I have to wear a shirt and tie at work (It’s the rule in this company).</a:t>
            </a:r>
          </a:p>
          <a:p>
            <a:r>
              <a:rPr lang="en-US" dirty="0"/>
              <a:t>I must buy a new shirt - this one is too old now (It's my own decision).</a:t>
            </a:r>
          </a:p>
          <a:p>
            <a:pPr marL="0" indent="0">
              <a:buNone/>
            </a:pPr>
            <a:endParaRPr lang="en-US" dirty="0"/>
          </a:p>
          <a:p>
            <a:pPr>
              <a:buFont typeface="Wingdings" panose="05000000000000000000" pitchFamily="2" charset="2"/>
              <a:buChar char="Ø"/>
            </a:pPr>
            <a:r>
              <a:rPr lang="en-US" b="1" dirty="0">
                <a:solidFill>
                  <a:schemeClr val="accent6">
                    <a:lumMod val="75000"/>
                  </a:schemeClr>
                </a:solidFill>
              </a:rPr>
              <a:t>Have to </a:t>
            </a:r>
            <a:r>
              <a:rPr lang="en-US" dirty="0"/>
              <a:t>is a normal verb and it exists in all tenses.</a:t>
            </a:r>
          </a:p>
          <a:p>
            <a:pPr>
              <a:buFont typeface="Wingdings" panose="05000000000000000000" pitchFamily="2" charset="2"/>
              <a:buChar char="Ø"/>
            </a:pPr>
            <a:r>
              <a:rPr lang="en-US" b="1" dirty="0">
                <a:solidFill>
                  <a:schemeClr val="accent6">
                    <a:lumMod val="75000"/>
                  </a:schemeClr>
                </a:solidFill>
              </a:rPr>
              <a:t>Must</a:t>
            </a:r>
            <a:r>
              <a:rPr lang="en-US" dirty="0"/>
              <a:t> is a modal verb. The only forms are must and mustn't.</a:t>
            </a:r>
          </a:p>
          <a:p>
            <a:pPr>
              <a:buClr>
                <a:schemeClr val="accent6">
                  <a:lumMod val="75000"/>
                </a:schemeClr>
              </a:buClr>
              <a:buFont typeface="Wingdings" panose="05000000000000000000" pitchFamily="2" charset="2"/>
              <a:buChar char="Ø"/>
            </a:pPr>
            <a:r>
              <a:rPr lang="en-US" dirty="0"/>
              <a:t>You can also use </a:t>
            </a:r>
            <a:r>
              <a:rPr lang="en-US" b="1" dirty="0">
                <a:solidFill>
                  <a:schemeClr val="accent6">
                    <a:lumMod val="75000"/>
                  </a:schemeClr>
                </a:solidFill>
              </a:rPr>
              <a:t>have to or must </a:t>
            </a:r>
            <a:r>
              <a:rPr lang="en-US" dirty="0"/>
              <a:t>for strong recommendations, e.g. You have to / must see that film - it’s fantastic.</a:t>
            </a:r>
          </a:p>
          <a:p>
            <a:endParaRPr lang="en-US" dirty="0"/>
          </a:p>
        </p:txBody>
      </p:sp>
      <p:pic>
        <p:nvPicPr>
          <p:cNvPr id="2" name="Audio 1">
            <a:hlinkClick r:id="" action="ppaction://media"/>
            <a:extLst>
              <a:ext uri="{FF2B5EF4-FFF2-40B4-BE49-F238E27FC236}">
                <a16:creationId xmlns:a16="http://schemas.microsoft.com/office/drawing/2014/main" id="{8CD146E8-7C46-8CA3-B01B-177E10A8EF1D}"/>
              </a:ext>
            </a:extLst>
          </p:cNvPr>
          <p:cNvPicPr>
            <a:picLocks noChangeAspect="1"/>
          </p:cNvPicPr>
          <p:nvPr>
            <a:audioFile r:link="rId3"/>
            <p:extLst>
              <p:ext uri="{DAA4B4D4-6D71-4841-9C94-3DE7FCFB9230}">
                <p14:media xmlns:p14="http://schemas.microsoft.com/office/powerpoint/2010/main" r:embed="rId2"/>
              </p:ext>
            </p:extLst>
          </p:nvPr>
        </p:nvPicPr>
        <p:blipFill>
          <a:blip r:embed="rId5" cstate="print"/>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324525652"/>
      </p:ext>
    </p:extLst>
  </p:cSld>
  <p:clrMapOvr>
    <a:masterClrMapping/>
  </p:clrMapOvr>
  <mc:AlternateContent xmlns:mc="http://schemas.openxmlformats.org/markup-compatibility/2006" xmlns:p14="http://schemas.microsoft.com/office/powerpoint/2010/main">
    <mc:Choice Requires="p14">
      <p:transition spd="slow" p14:dur="2000" advTm="96860"/>
    </mc:Choice>
    <mc:Fallback xmlns="">
      <p:transition spd="slow" advTm="96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500"/>
                                        <p:tgtEl>
                                          <p:spTgt spid="3">
                                            <p:txEl>
                                              <p:pRg st="4" end="4"/>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500"/>
                                        <p:tgtEl>
                                          <p:spTgt spid="3">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4"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8|11|9.6|5.8|8.7|7.5"/>
</p:tagLst>
</file>

<file path=ppt/tags/tag10.xml><?xml version="1.0" encoding="utf-8"?>
<p:tagLst xmlns:a="http://schemas.openxmlformats.org/drawingml/2006/main" xmlns:r="http://schemas.openxmlformats.org/officeDocument/2006/relationships" xmlns:p="http://schemas.openxmlformats.org/presentationml/2006/main">
  <p:tag name="TIMING" val="|9.3|7.7|7.6|5.4|15.5"/>
</p:tagLst>
</file>

<file path=ppt/tags/tag2.xml><?xml version="1.0" encoding="utf-8"?>
<p:tagLst xmlns:a="http://schemas.openxmlformats.org/drawingml/2006/main" xmlns:r="http://schemas.openxmlformats.org/officeDocument/2006/relationships" xmlns:p="http://schemas.openxmlformats.org/presentationml/2006/main">
  <p:tag name="TIMING" val="|7.5|7.3|4.7|6.8|9.2|16.3|5.9|14.4|21.2"/>
</p:tagLst>
</file>

<file path=ppt/tags/tag3.xml><?xml version="1.0" encoding="utf-8"?>
<p:tagLst xmlns:a="http://schemas.openxmlformats.org/drawingml/2006/main" xmlns:r="http://schemas.openxmlformats.org/officeDocument/2006/relationships" xmlns:p="http://schemas.openxmlformats.org/presentationml/2006/main">
  <p:tag name="TIMING" val="|19.1|10.4|13.8|15.7|11.4"/>
</p:tagLst>
</file>

<file path=ppt/tags/tag4.xml><?xml version="1.0" encoding="utf-8"?>
<p:tagLst xmlns:a="http://schemas.openxmlformats.org/drawingml/2006/main" xmlns:r="http://schemas.openxmlformats.org/officeDocument/2006/relationships" xmlns:p="http://schemas.openxmlformats.org/presentationml/2006/main">
  <p:tag name="TIMING" val="|4.2|5.8|9.2|17.8|30.4|8|8.3"/>
</p:tagLst>
</file>

<file path=ppt/tags/tag5.xml><?xml version="1.0" encoding="utf-8"?>
<p:tagLst xmlns:a="http://schemas.openxmlformats.org/drawingml/2006/main" xmlns:r="http://schemas.openxmlformats.org/officeDocument/2006/relationships" xmlns:p="http://schemas.openxmlformats.org/presentationml/2006/main">
  <p:tag name="TIMING" val="|1.1|10.7|29.9|7.9|7.3"/>
</p:tagLst>
</file>

<file path=ppt/tags/tag6.xml><?xml version="1.0" encoding="utf-8"?>
<p:tagLst xmlns:a="http://schemas.openxmlformats.org/drawingml/2006/main" xmlns:r="http://schemas.openxmlformats.org/officeDocument/2006/relationships" xmlns:p="http://schemas.openxmlformats.org/presentationml/2006/main">
  <p:tag name="TIMING" val="|14.6|9.9|9.9|13.7|23.5|11|24.7|14.5|15.6"/>
</p:tagLst>
</file>

<file path=ppt/tags/tag7.xml><?xml version="1.0" encoding="utf-8"?>
<p:tagLst xmlns:a="http://schemas.openxmlformats.org/drawingml/2006/main" xmlns:r="http://schemas.openxmlformats.org/officeDocument/2006/relationships" xmlns:p="http://schemas.openxmlformats.org/presentationml/2006/main">
  <p:tag name="TIMING" val="|12.6|9.1|13"/>
</p:tagLst>
</file>

<file path=ppt/tags/tag8.xml><?xml version="1.0" encoding="utf-8"?>
<p:tagLst xmlns:a="http://schemas.openxmlformats.org/drawingml/2006/main" xmlns:r="http://schemas.openxmlformats.org/officeDocument/2006/relationships" xmlns:p="http://schemas.openxmlformats.org/presentationml/2006/main">
  <p:tag name="TIMING" val="|19.2|6.8|9.5|25.5|16.4|12.5|14.4|10.2|18.7"/>
</p:tagLst>
</file>

<file path=ppt/tags/tag9.xml><?xml version="1.0" encoding="utf-8"?>
<p:tagLst xmlns:a="http://schemas.openxmlformats.org/drawingml/2006/main" xmlns:r="http://schemas.openxmlformats.org/officeDocument/2006/relationships" xmlns:p="http://schemas.openxmlformats.org/presentationml/2006/main">
  <p:tag name="TIMING" val="|17.1|9|6.4|9|4.8|7.5|5.9|8.4|8.4|1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0</TotalTime>
  <Words>1935</Words>
  <Application>Microsoft Office PowerPoint</Application>
  <PresentationFormat>شاشة عريضة</PresentationFormat>
  <Paragraphs>200</Paragraphs>
  <Slides>21</Slides>
  <Notes>0</Notes>
  <HiddenSlides>0</HiddenSlides>
  <MMClips>20</MMClips>
  <ScaleCrop>false</ScaleCrop>
  <HeadingPairs>
    <vt:vector size="6" baseType="variant">
      <vt:variant>
        <vt:lpstr>الخطوط المستخدمة</vt:lpstr>
      </vt:variant>
      <vt:variant>
        <vt:i4>5</vt:i4>
      </vt:variant>
      <vt:variant>
        <vt:lpstr>نسق</vt:lpstr>
      </vt:variant>
      <vt:variant>
        <vt:i4>2</vt:i4>
      </vt:variant>
      <vt:variant>
        <vt:lpstr>عناوين الشرائح</vt:lpstr>
      </vt:variant>
      <vt:variant>
        <vt:i4>21</vt:i4>
      </vt:variant>
    </vt:vector>
  </HeadingPairs>
  <TitlesOfParts>
    <vt:vector size="28" baseType="lpstr">
      <vt:lpstr>Arial</vt:lpstr>
      <vt:lpstr>Calibri</vt:lpstr>
      <vt:lpstr>Calibri Light</vt:lpstr>
      <vt:lpstr>Times New Roman</vt:lpstr>
      <vt:lpstr>Wingdings</vt:lpstr>
      <vt:lpstr>Office Theme</vt:lpstr>
      <vt:lpstr>1_Office Theme</vt:lpstr>
      <vt:lpstr>New English File  </vt:lpstr>
      <vt:lpstr>عرض تقديمي في PowerPoint</vt:lpstr>
      <vt:lpstr>Modern Manners</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241</cp:revision>
  <dcterms:created xsi:type="dcterms:W3CDTF">2022-10-28T18:57:55Z</dcterms:created>
  <dcterms:modified xsi:type="dcterms:W3CDTF">2023-03-05T07:44:42Z</dcterms:modified>
</cp:coreProperties>
</file>