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Lst>
  <p:sldIdLst>
    <p:sldId id="306" r:id="rId3"/>
    <p:sldId id="258" r:id="rId4"/>
    <p:sldId id="307" r:id="rId5"/>
    <p:sldId id="261" r:id="rId6"/>
    <p:sldId id="260" r:id="rId7"/>
    <p:sldId id="287" r:id="rId8"/>
    <p:sldId id="288" r:id="rId9"/>
    <p:sldId id="262" r:id="rId10"/>
    <p:sldId id="264" r:id="rId11"/>
    <p:sldId id="263" r:id="rId12"/>
    <p:sldId id="289" r:id="rId13"/>
    <p:sldId id="266" r:id="rId14"/>
    <p:sldId id="267" r:id="rId15"/>
    <p:sldId id="268" r:id="rId16"/>
    <p:sldId id="297" r:id="rId17"/>
    <p:sldId id="277" r:id="rId18"/>
    <p:sldId id="278" r:id="rId19"/>
    <p:sldId id="291" r:id="rId20"/>
    <p:sldId id="292" r:id="rId21"/>
    <p:sldId id="293" r:id="rId22"/>
    <p:sldId id="294" r:id="rId23"/>
    <p:sldId id="295" r:id="rId24"/>
    <p:sldId id="281" r:id="rId25"/>
    <p:sldId id="30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50000" saltData="BYZ6y7kZNIRHuj30oKnETw==" hashData="7s5MriTL6kkEvE5E47hr7w76xKk="/>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01" d="100"/>
          <a:sy n="101" d="100"/>
        </p:scale>
        <p:origin x="126" y="4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EE0CD-3E60-A242-ADB2-D660CB30D7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F910A8-5DA4-0F1A-EE38-6803142E76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AFFD7E-202D-06CE-D54D-C0DD5CE400CF}"/>
              </a:ext>
            </a:extLst>
          </p:cNvPr>
          <p:cNvSpPr>
            <a:spLocks noGrp="1"/>
          </p:cNvSpPr>
          <p:nvPr>
            <p:ph type="dt" sz="half" idx="10"/>
          </p:nvPr>
        </p:nvSpPr>
        <p:spPr/>
        <p:txBody>
          <a:bodyPr/>
          <a:lstStyle/>
          <a:p>
            <a:fld id="{1D718B3B-2F39-4D84-B1E7-2F0195BB17EE}" type="datetimeFigureOut">
              <a:rPr lang="en-US" smtClean="0"/>
              <a:pPr/>
              <a:t>3/2/2023</a:t>
            </a:fld>
            <a:endParaRPr lang="en-US"/>
          </a:p>
        </p:txBody>
      </p:sp>
      <p:sp>
        <p:nvSpPr>
          <p:cNvPr id="5" name="Footer Placeholder 4">
            <a:extLst>
              <a:ext uri="{FF2B5EF4-FFF2-40B4-BE49-F238E27FC236}">
                <a16:creationId xmlns:a16="http://schemas.microsoft.com/office/drawing/2014/main" id="{F65FC100-6168-2DD2-1408-B607B424E6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A75981-5CD4-9AD2-6D64-8E8475001A43}"/>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2878531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0E22E-D4E8-B804-ECF1-D08EA69D67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8A39C4-0F65-C708-A363-90238D2C8B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0A724F-0FF4-91A5-C423-8982F5DFC355}"/>
              </a:ext>
            </a:extLst>
          </p:cNvPr>
          <p:cNvSpPr>
            <a:spLocks noGrp="1"/>
          </p:cNvSpPr>
          <p:nvPr>
            <p:ph type="dt" sz="half" idx="10"/>
          </p:nvPr>
        </p:nvSpPr>
        <p:spPr/>
        <p:txBody>
          <a:bodyPr/>
          <a:lstStyle/>
          <a:p>
            <a:fld id="{1D718B3B-2F39-4D84-B1E7-2F0195BB17EE}" type="datetimeFigureOut">
              <a:rPr lang="en-US" smtClean="0"/>
              <a:pPr/>
              <a:t>3/2/2023</a:t>
            </a:fld>
            <a:endParaRPr lang="en-US"/>
          </a:p>
        </p:txBody>
      </p:sp>
      <p:sp>
        <p:nvSpPr>
          <p:cNvPr id="5" name="Footer Placeholder 4">
            <a:extLst>
              <a:ext uri="{FF2B5EF4-FFF2-40B4-BE49-F238E27FC236}">
                <a16:creationId xmlns:a16="http://schemas.microsoft.com/office/drawing/2014/main" id="{19BC90DC-D928-43EF-5EA6-28CF246D1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54B8AE-7B2A-2D8D-A368-7D3495D10864}"/>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3344376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6CE66-2C69-EE26-AEAC-122CF682B6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925EC7-6F16-AE45-CD0D-15E45EFF33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53C22D-5B63-CD72-78BB-3F98EC5FD2BA}"/>
              </a:ext>
            </a:extLst>
          </p:cNvPr>
          <p:cNvSpPr>
            <a:spLocks noGrp="1"/>
          </p:cNvSpPr>
          <p:nvPr>
            <p:ph type="dt" sz="half" idx="10"/>
          </p:nvPr>
        </p:nvSpPr>
        <p:spPr/>
        <p:txBody>
          <a:bodyPr/>
          <a:lstStyle/>
          <a:p>
            <a:fld id="{1D718B3B-2F39-4D84-B1E7-2F0195BB17EE}" type="datetimeFigureOut">
              <a:rPr lang="en-US" smtClean="0"/>
              <a:pPr/>
              <a:t>3/2/2023</a:t>
            </a:fld>
            <a:endParaRPr lang="en-US"/>
          </a:p>
        </p:txBody>
      </p:sp>
      <p:sp>
        <p:nvSpPr>
          <p:cNvPr id="5" name="Footer Placeholder 4">
            <a:extLst>
              <a:ext uri="{FF2B5EF4-FFF2-40B4-BE49-F238E27FC236}">
                <a16:creationId xmlns:a16="http://schemas.microsoft.com/office/drawing/2014/main" id="{CB1A20E8-83FE-EBDB-07C8-3BFDCEE12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009F78-7EE9-40AD-0C2C-1F80D4313970}"/>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2137752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ar-SY"/>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ar-SY"/>
          </a:p>
        </p:txBody>
      </p:sp>
      <p:sp>
        <p:nvSpPr>
          <p:cNvPr id="4" name="Date Placeholder 3"/>
          <p:cNvSpPr>
            <a:spLocks noGrp="1"/>
          </p:cNvSpPr>
          <p:nvPr>
            <p:ph type="dt" sz="half" idx="10"/>
          </p:nvPr>
        </p:nvSpPr>
        <p:spPr/>
        <p:txBody>
          <a:bodyPr/>
          <a:lstStyle/>
          <a:p>
            <a:fld id="{1D718B3B-2F39-4D84-B1E7-2F0195BB17EE}" type="datetimeFigureOut">
              <a:rPr lang="en-US" smtClean="0"/>
              <a:pPr/>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Y"/>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4" name="Date Placeholder 3"/>
          <p:cNvSpPr>
            <a:spLocks noGrp="1"/>
          </p:cNvSpPr>
          <p:nvPr>
            <p:ph type="dt" sz="half" idx="10"/>
          </p:nvPr>
        </p:nvSpPr>
        <p:spPr/>
        <p:txBody>
          <a:bodyPr/>
          <a:lstStyle/>
          <a:p>
            <a:fld id="{1D718B3B-2F39-4D84-B1E7-2F0195BB17EE}" type="datetimeFigureOut">
              <a:rPr lang="en-US" smtClean="0"/>
              <a:pPr/>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r">
              <a:defRPr sz="4000" b="1" cap="all"/>
            </a:lvl1pPr>
          </a:lstStyle>
          <a:p>
            <a:r>
              <a:rPr lang="en-US"/>
              <a:t>Click to edit Master title style</a:t>
            </a:r>
            <a:endParaRPr lang="ar-SY"/>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718B3B-2F39-4D84-B1E7-2F0195BB17EE}" type="datetimeFigureOut">
              <a:rPr lang="en-US" smtClean="0"/>
              <a:pPr/>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Y"/>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5" name="Date Placeholder 4"/>
          <p:cNvSpPr>
            <a:spLocks noGrp="1"/>
          </p:cNvSpPr>
          <p:nvPr>
            <p:ph type="dt" sz="half" idx="10"/>
          </p:nvPr>
        </p:nvSpPr>
        <p:spPr/>
        <p:txBody>
          <a:bodyPr/>
          <a:lstStyle/>
          <a:p>
            <a:fld id="{1D718B3B-2F39-4D84-B1E7-2F0195BB17EE}" type="datetimeFigureOut">
              <a:rPr lang="en-US" smtClean="0"/>
              <a:pPr/>
              <a:t>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ar-SY"/>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7" name="Date Placeholder 6"/>
          <p:cNvSpPr>
            <a:spLocks noGrp="1"/>
          </p:cNvSpPr>
          <p:nvPr>
            <p:ph type="dt" sz="half" idx="10"/>
          </p:nvPr>
        </p:nvSpPr>
        <p:spPr/>
        <p:txBody>
          <a:bodyPr/>
          <a:lstStyle/>
          <a:p>
            <a:fld id="{1D718B3B-2F39-4D84-B1E7-2F0195BB17EE}" type="datetimeFigureOut">
              <a:rPr lang="en-US" smtClean="0"/>
              <a:pPr/>
              <a:t>3/2/2023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Y"/>
          </a:p>
        </p:txBody>
      </p:sp>
      <p:sp>
        <p:nvSpPr>
          <p:cNvPr id="3" name="Date Placeholder 2"/>
          <p:cNvSpPr>
            <a:spLocks noGrp="1"/>
          </p:cNvSpPr>
          <p:nvPr>
            <p:ph type="dt" sz="half" idx="10"/>
          </p:nvPr>
        </p:nvSpPr>
        <p:spPr/>
        <p:txBody>
          <a:bodyPr/>
          <a:lstStyle/>
          <a:p>
            <a:fld id="{1D718B3B-2F39-4D84-B1E7-2F0195BB17EE}" type="datetimeFigureOut">
              <a:rPr lang="en-US" smtClean="0"/>
              <a:pPr/>
              <a:t>3/2/2023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18B3B-2F39-4D84-B1E7-2F0195BB17EE}" type="datetimeFigureOut">
              <a:rPr lang="en-US" smtClean="0"/>
              <a:pPr/>
              <a:t>3/2/2023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r">
              <a:defRPr sz="2000" b="1"/>
            </a:lvl1pPr>
          </a:lstStyle>
          <a:p>
            <a:r>
              <a:rPr lang="en-US"/>
              <a:t>Click to edit Master title style</a:t>
            </a:r>
            <a:endParaRPr lang="ar-SY"/>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718B3B-2F39-4D84-B1E7-2F0195BB17EE}" type="datetimeFigureOut">
              <a:rPr lang="en-US" smtClean="0"/>
              <a:pPr/>
              <a:t>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B6961-9F76-2213-34C9-1BC39E4B92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914131-1487-F4A7-A22B-0A790E7772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5CCF7F-3810-A6EA-B80B-7BD54AA20C5E}"/>
              </a:ext>
            </a:extLst>
          </p:cNvPr>
          <p:cNvSpPr>
            <a:spLocks noGrp="1"/>
          </p:cNvSpPr>
          <p:nvPr>
            <p:ph type="dt" sz="half" idx="10"/>
          </p:nvPr>
        </p:nvSpPr>
        <p:spPr/>
        <p:txBody>
          <a:bodyPr/>
          <a:lstStyle/>
          <a:p>
            <a:fld id="{1D718B3B-2F39-4D84-B1E7-2F0195BB17EE}" type="datetimeFigureOut">
              <a:rPr lang="en-US" smtClean="0"/>
              <a:pPr/>
              <a:t>3/2/2023</a:t>
            </a:fld>
            <a:endParaRPr lang="en-US"/>
          </a:p>
        </p:txBody>
      </p:sp>
      <p:sp>
        <p:nvSpPr>
          <p:cNvPr id="5" name="Footer Placeholder 4">
            <a:extLst>
              <a:ext uri="{FF2B5EF4-FFF2-40B4-BE49-F238E27FC236}">
                <a16:creationId xmlns:a16="http://schemas.microsoft.com/office/drawing/2014/main" id="{BC68291C-FB6E-AD84-2EB6-0C9E9DB4F6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F5B316-8F73-7457-9737-3CDEF5A56858}"/>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36669679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r">
              <a:defRPr sz="2000" b="1"/>
            </a:lvl1pPr>
          </a:lstStyle>
          <a:p>
            <a:r>
              <a:rPr lang="en-US"/>
              <a:t>Click to edit Master title style</a:t>
            </a:r>
            <a:endParaRPr lang="ar-SY"/>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Y"/>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718B3B-2F39-4D84-B1E7-2F0195BB17EE}" type="datetimeFigureOut">
              <a:rPr lang="en-US" smtClean="0"/>
              <a:pPr/>
              <a:t>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Y"/>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4" name="Date Placeholder 3"/>
          <p:cNvSpPr>
            <a:spLocks noGrp="1"/>
          </p:cNvSpPr>
          <p:nvPr>
            <p:ph type="dt" sz="half" idx="10"/>
          </p:nvPr>
        </p:nvSpPr>
        <p:spPr/>
        <p:txBody>
          <a:bodyPr/>
          <a:lstStyle/>
          <a:p>
            <a:fld id="{1D718B3B-2F39-4D84-B1E7-2F0195BB17EE}" type="datetimeFigureOut">
              <a:rPr lang="en-US" smtClean="0"/>
              <a:pPr/>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ar-SY"/>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4" name="Date Placeholder 3"/>
          <p:cNvSpPr>
            <a:spLocks noGrp="1"/>
          </p:cNvSpPr>
          <p:nvPr>
            <p:ph type="dt" sz="half" idx="10"/>
          </p:nvPr>
        </p:nvSpPr>
        <p:spPr/>
        <p:txBody>
          <a:bodyPr/>
          <a:lstStyle/>
          <a:p>
            <a:fld id="{1D718B3B-2F39-4D84-B1E7-2F0195BB17EE}" type="datetimeFigureOut">
              <a:rPr lang="en-US" smtClean="0"/>
              <a:pPr/>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027D8-A41A-900A-212B-FF510023D9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51BEDB-D9D9-5AD3-17EE-F6411EDF5F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3E1E50-5A9A-F3A6-5621-544C53059AB1}"/>
              </a:ext>
            </a:extLst>
          </p:cNvPr>
          <p:cNvSpPr>
            <a:spLocks noGrp="1"/>
          </p:cNvSpPr>
          <p:nvPr>
            <p:ph type="dt" sz="half" idx="10"/>
          </p:nvPr>
        </p:nvSpPr>
        <p:spPr/>
        <p:txBody>
          <a:bodyPr/>
          <a:lstStyle/>
          <a:p>
            <a:fld id="{1D718B3B-2F39-4D84-B1E7-2F0195BB17EE}" type="datetimeFigureOut">
              <a:rPr lang="en-US" smtClean="0"/>
              <a:pPr/>
              <a:t>3/2/2023</a:t>
            </a:fld>
            <a:endParaRPr lang="en-US"/>
          </a:p>
        </p:txBody>
      </p:sp>
      <p:sp>
        <p:nvSpPr>
          <p:cNvPr id="5" name="Footer Placeholder 4">
            <a:extLst>
              <a:ext uri="{FF2B5EF4-FFF2-40B4-BE49-F238E27FC236}">
                <a16:creationId xmlns:a16="http://schemas.microsoft.com/office/drawing/2014/main" id="{C2B1584E-9B70-A6AD-3A80-39D9CE39D0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AB8DD8-471B-AAD4-9045-B0D636BADFDF}"/>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1045107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0C56D-5F38-F17B-3068-0E0D892356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E4E09F-9D36-39FE-D29E-7D08668889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9DE846-3F29-E46B-7D2D-6202CCB397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EFAB2E-2441-C3B3-E0AA-2487C3DEF1AA}"/>
              </a:ext>
            </a:extLst>
          </p:cNvPr>
          <p:cNvSpPr>
            <a:spLocks noGrp="1"/>
          </p:cNvSpPr>
          <p:nvPr>
            <p:ph type="dt" sz="half" idx="10"/>
          </p:nvPr>
        </p:nvSpPr>
        <p:spPr/>
        <p:txBody>
          <a:bodyPr/>
          <a:lstStyle/>
          <a:p>
            <a:fld id="{1D718B3B-2F39-4D84-B1E7-2F0195BB17EE}" type="datetimeFigureOut">
              <a:rPr lang="en-US" smtClean="0"/>
              <a:pPr/>
              <a:t>3/2/2023</a:t>
            </a:fld>
            <a:endParaRPr lang="en-US"/>
          </a:p>
        </p:txBody>
      </p:sp>
      <p:sp>
        <p:nvSpPr>
          <p:cNvPr id="6" name="Footer Placeholder 5">
            <a:extLst>
              <a:ext uri="{FF2B5EF4-FFF2-40B4-BE49-F238E27FC236}">
                <a16:creationId xmlns:a16="http://schemas.microsoft.com/office/drawing/2014/main" id="{042F1020-BAC9-FB4D-0423-16D923B370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740613-7B20-DFF3-CC53-A634EC64ED26}"/>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2691321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28A8F-15E7-9B08-9623-D622B7B929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A565BF-C749-FF12-D6DE-52EB7D9E7B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9C8A32-C055-45A1-9F27-15A2D5F684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784770-1750-972F-76DE-451963E8BC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FD98DB-E251-0853-9B67-1E11DE856C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A05F27-4EB0-0E08-C93F-BD2749A457F3}"/>
              </a:ext>
            </a:extLst>
          </p:cNvPr>
          <p:cNvSpPr>
            <a:spLocks noGrp="1"/>
          </p:cNvSpPr>
          <p:nvPr>
            <p:ph type="dt" sz="half" idx="10"/>
          </p:nvPr>
        </p:nvSpPr>
        <p:spPr/>
        <p:txBody>
          <a:bodyPr/>
          <a:lstStyle/>
          <a:p>
            <a:fld id="{1D718B3B-2F39-4D84-B1E7-2F0195BB17EE}" type="datetimeFigureOut">
              <a:rPr lang="en-US" smtClean="0"/>
              <a:pPr/>
              <a:t>3/2/2023</a:t>
            </a:fld>
            <a:endParaRPr lang="en-US"/>
          </a:p>
        </p:txBody>
      </p:sp>
      <p:sp>
        <p:nvSpPr>
          <p:cNvPr id="8" name="Footer Placeholder 7">
            <a:extLst>
              <a:ext uri="{FF2B5EF4-FFF2-40B4-BE49-F238E27FC236}">
                <a16:creationId xmlns:a16="http://schemas.microsoft.com/office/drawing/2014/main" id="{B5DEDFF2-F346-68D9-E751-2EF8B78075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79FAB8-723C-B586-349E-1894F9F1B21B}"/>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1180895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B33DB-1868-4941-6517-57E2ED3C30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E36031-58ED-93F1-08FF-ADAB5C926176}"/>
              </a:ext>
            </a:extLst>
          </p:cNvPr>
          <p:cNvSpPr>
            <a:spLocks noGrp="1"/>
          </p:cNvSpPr>
          <p:nvPr>
            <p:ph type="dt" sz="half" idx="10"/>
          </p:nvPr>
        </p:nvSpPr>
        <p:spPr/>
        <p:txBody>
          <a:bodyPr/>
          <a:lstStyle/>
          <a:p>
            <a:fld id="{1D718B3B-2F39-4D84-B1E7-2F0195BB17EE}" type="datetimeFigureOut">
              <a:rPr lang="en-US" smtClean="0"/>
              <a:pPr/>
              <a:t>3/2/2023</a:t>
            </a:fld>
            <a:endParaRPr lang="en-US"/>
          </a:p>
        </p:txBody>
      </p:sp>
      <p:sp>
        <p:nvSpPr>
          <p:cNvPr id="4" name="Footer Placeholder 3">
            <a:extLst>
              <a:ext uri="{FF2B5EF4-FFF2-40B4-BE49-F238E27FC236}">
                <a16:creationId xmlns:a16="http://schemas.microsoft.com/office/drawing/2014/main" id="{DA4F4AA6-D9F2-0F2C-4D12-03473BD091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2A5DAF-0A18-A15A-B4A4-445105F0DF22}"/>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1823211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73A1E2-EA8A-BCF4-AEBB-F7C8F7A8AB00}"/>
              </a:ext>
            </a:extLst>
          </p:cNvPr>
          <p:cNvSpPr>
            <a:spLocks noGrp="1"/>
          </p:cNvSpPr>
          <p:nvPr>
            <p:ph type="dt" sz="half" idx="10"/>
          </p:nvPr>
        </p:nvSpPr>
        <p:spPr/>
        <p:txBody>
          <a:bodyPr/>
          <a:lstStyle/>
          <a:p>
            <a:fld id="{1D718B3B-2F39-4D84-B1E7-2F0195BB17EE}" type="datetimeFigureOut">
              <a:rPr lang="en-US" smtClean="0"/>
              <a:pPr/>
              <a:t>3/2/2023</a:t>
            </a:fld>
            <a:endParaRPr lang="en-US"/>
          </a:p>
        </p:txBody>
      </p:sp>
      <p:sp>
        <p:nvSpPr>
          <p:cNvPr id="3" name="Footer Placeholder 2">
            <a:extLst>
              <a:ext uri="{FF2B5EF4-FFF2-40B4-BE49-F238E27FC236}">
                <a16:creationId xmlns:a16="http://schemas.microsoft.com/office/drawing/2014/main" id="{5AC6532B-5F4C-5985-1871-A76099CF04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6844EC-3FF2-22A2-85B2-EE8A60239E6E}"/>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956371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6201D-9DE8-8C92-FBD3-E048DD0823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514599-D839-B7E0-87BD-DEDC4F3F1E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A69151-8163-8D5C-C1AD-617733CDB3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95840B-1217-0FA4-1F0D-9192F6E6ED70}"/>
              </a:ext>
            </a:extLst>
          </p:cNvPr>
          <p:cNvSpPr>
            <a:spLocks noGrp="1"/>
          </p:cNvSpPr>
          <p:nvPr>
            <p:ph type="dt" sz="half" idx="10"/>
          </p:nvPr>
        </p:nvSpPr>
        <p:spPr/>
        <p:txBody>
          <a:bodyPr/>
          <a:lstStyle/>
          <a:p>
            <a:fld id="{1D718B3B-2F39-4D84-B1E7-2F0195BB17EE}" type="datetimeFigureOut">
              <a:rPr lang="en-US" smtClean="0"/>
              <a:pPr/>
              <a:t>3/2/2023</a:t>
            </a:fld>
            <a:endParaRPr lang="en-US"/>
          </a:p>
        </p:txBody>
      </p:sp>
      <p:sp>
        <p:nvSpPr>
          <p:cNvPr id="6" name="Footer Placeholder 5">
            <a:extLst>
              <a:ext uri="{FF2B5EF4-FFF2-40B4-BE49-F238E27FC236}">
                <a16:creationId xmlns:a16="http://schemas.microsoft.com/office/drawing/2014/main" id="{505F550B-F006-3005-4A1A-37FC27E08D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5F6259-E21F-17D9-7C74-6609F6AAC938}"/>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121674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0C1D4-AA8E-1A36-400A-93D4699367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C416AD-7610-AF62-9843-37E4C248EA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3E3D07-C088-11B9-CFE9-B4FCB79273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CCE445-B796-9400-9911-B5CE170B2702}"/>
              </a:ext>
            </a:extLst>
          </p:cNvPr>
          <p:cNvSpPr>
            <a:spLocks noGrp="1"/>
          </p:cNvSpPr>
          <p:nvPr>
            <p:ph type="dt" sz="half" idx="10"/>
          </p:nvPr>
        </p:nvSpPr>
        <p:spPr/>
        <p:txBody>
          <a:bodyPr/>
          <a:lstStyle/>
          <a:p>
            <a:fld id="{1D718B3B-2F39-4D84-B1E7-2F0195BB17EE}" type="datetimeFigureOut">
              <a:rPr lang="en-US" smtClean="0"/>
              <a:pPr/>
              <a:t>3/2/2023</a:t>
            </a:fld>
            <a:endParaRPr lang="en-US"/>
          </a:p>
        </p:txBody>
      </p:sp>
      <p:sp>
        <p:nvSpPr>
          <p:cNvPr id="6" name="Footer Placeholder 5">
            <a:extLst>
              <a:ext uri="{FF2B5EF4-FFF2-40B4-BE49-F238E27FC236}">
                <a16:creationId xmlns:a16="http://schemas.microsoft.com/office/drawing/2014/main" id="{B09F69A4-13CF-0C76-37A8-E383FEF6F8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53DBD7-1663-45D6-E99F-399BA021AA07}"/>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2199726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t="-75000" b="-75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801A57-15EC-F67B-1B63-E4B2D72EA7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DD78B6-D338-1620-E457-B5BA592714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975A36-09BF-8A7B-6599-8F1D5BFA7B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18B3B-2F39-4D84-B1E7-2F0195BB17EE}" type="datetimeFigureOut">
              <a:rPr lang="en-US" smtClean="0"/>
              <a:pPr/>
              <a:t>3/2/2023</a:t>
            </a:fld>
            <a:endParaRPr lang="en-US"/>
          </a:p>
        </p:txBody>
      </p:sp>
      <p:sp>
        <p:nvSpPr>
          <p:cNvPr id="5" name="Footer Placeholder 4">
            <a:extLst>
              <a:ext uri="{FF2B5EF4-FFF2-40B4-BE49-F238E27FC236}">
                <a16:creationId xmlns:a16="http://schemas.microsoft.com/office/drawing/2014/main" id="{8EA5C67F-7EB8-8286-AE3E-0C4B83B9DE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F97F75-00DC-304C-E43A-3AF361739B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D57101-E87A-4D5C-98D8-050D8C43828C}" type="slidenum">
              <a:rPr lang="en-US" smtClean="0"/>
              <a:pPr/>
              <a:t>‹#›</a:t>
            </a:fld>
            <a:endParaRPr lang="en-US"/>
          </a:p>
        </p:txBody>
      </p:sp>
    </p:spTree>
    <p:extLst>
      <p:ext uri="{BB962C8B-B14F-4D97-AF65-F5344CB8AC3E}">
        <p14:creationId xmlns:p14="http://schemas.microsoft.com/office/powerpoint/2010/main" val="322713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t="-75000" b="-7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1" anchor="ctr">
            <a:normAutofit/>
          </a:bodyPr>
          <a:lstStyle/>
          <a:p>
            <a:r>
              <a:rPr lang="en-US"/>
              <a:t>Click to edit Master title style</a:t>
            </a:r>
            <a:endParaRPr lang="ar-SY"/>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4" name="Date Placeholder 3"/>
          <p:cNvSpPr>
            <a:spLocks noGrp="1"/>
          </p:cNvSpPr>
          <p:nvPr>
            <p:ph type="dt" sz="half" idx="2"/>
          </p:nvPr>
        </p:nvSpPr>
        <p:spPr>
          <a:xfrm>
            <a:off x="8737600" y="6356353"/>
            <a:ext cx="28448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D718B3B-2F39-4D84-B1E7-2F0195BB17EE}" type="datetimeFigureOut">
              <a:rPr lang="en-US" smtClean="0"/>
              <a:pPr/>
              <a:t>3/2/2023</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09600" y="6356353"/>
            <a:ext cx="28448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5D57101-E87A-4D5C-98D8-050D8C43828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Y"/>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9.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0.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2.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hemeOverride" Target="../theme/themeOverride1.xml"/><Relationship Id="rId5" Type="http://schemas.openxmlformats.org/officeDocument/2006/relationships/image" Target="../media/image2.png"/><Relationship Id="rId4"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3.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4.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15.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16.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125AA-CABC-241E-49C3-2F407EF2B02F}"/>
              </a:ext>
            </a:extLst>
          </p:cNvPr>
          <p:cNvSpPr>
            <a:spLocks noGrp="1"/>
          </p:cNvSpPr>
          <p:nvPr>
            <p:ph type="ctrTitle"/>
          </p:nvPr>
        </p:nvSpPr>
        <p:spPr>
          <a:xfrm>
            <a:off x="1524000" y="1122363"/>
            <a:ext cx="8653670" cy="878715"/>
          </a:xfrm>
        </p:spPr>
        <p:txBody>
          <a:bodyPr>
            <a:normAutofit fontScale="90000"/>
          </a:bodyPr>
          <a:lstStyle/>
          <a:p>
            <a:r>
              <a:rPr lang="en-US" b="1" dirty="0">
                <a:solidFill>
                  <a:schemeClr val="accent6">
                    <a:lumMod val="50000"/>
                  </a:schemeClr>
                </a:solidFill>
              </a:rPr>
              <a:t>New English File </a:t>
            </a:r>
            <a:br>
              <a:rPr lang="en-US" dirty="0"/>
            </a:br>
            <a:endParaRPr lang="en-US" dirty="0"/>
          </a:p>
        </p:txBody>
      </p:sp>
      <p:sp>
        <p:nvSpPr>
          <p:cNvPr id="3" name="Subtitle 2">
            <a:extLst>
              <a:ext uri="{FF2B5EF4-FFF2-40B4-BE49-F238E27FC236}">
                <a16:creationId xmlns:a16="http://schemas.microsoft.com/office/drawing/2014/main" id="{18B1C1C4-8963-DE6E-9CE9-DC34F9804664}"/>
              </a:ext>
            </a:extLst>
          </p:cNvPr>
          <p:cNvSpPr>
            <a:spLocks noGrp="1"/>
          </p:cNvSpPr>
          <p:nvPr>
            <p:ph type="subTitle" idx="1"/>
          </p:nvPr>
        </p:nvSpPr>
        <p:spPr>
          <a:xfrm>
            <a:off x="1364974" y="1122363"/>
            <a:ext cx="8653670" cy="878715"/>
          </a:xfrm>
        </p:spPr>
        <p:txBody>
          <a:bodyPr>
            <a:normAutofit fontScale="92500" lnSpcReduction="20000"/>
          </a:bodyPr>
          <a:lstStyle/>
          <a:p>
            <a:r>
              <a:rPr lang="en-US" sz="3200" b="1" dirty="0">
                <a:solidFill>
                  <a:schemeClr val="accent2">
                    <a:lumMod val="75000"/>
                  </a:schemeClr>
                </a:solidFill>
              </a:rPr>
              <a:t>Intermediate</a:t>
            </a:r>
          </a:p>
          <a:p>
            <a:r>
              <a:rPr lang="en-US" sz="2600" b="1" dirty="0">
                <a:solidFill>
                  <a:schemeClr val="accent6">
                    <a:lumMod val="75000"/>
                  </a:schemeClr>
                </a:solidFill>
              </a:rPr>
              <a:t>Session 2</a:t>
            </a:r>
          </a:p>
        </p:txBody>
      </p:sp>
      <p:pic>
        <p:nvPicPr>
          <p:cNvPr id="4" name="Audio 3">
            <a:hlinkClick r:id="" action="ppaction://media"/>
            <a:extLst>
              <a:ext uri="{FF2B5EF4-FFF2-40B4-BE49-F238E27FC236}">
                <a16:creationId xmlns:a16="http://schemas.microsoft.com/office/drawing/2014/main" id="{DB9D0D96-4AB9-F2B8-1E5A-912C1D213A3B}"/>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00204347"/>
      </p:ext>
    </p:extLst>
  </p:cSld>
  <p:clrMapOvr>
    <a:masterClrMapping/>
  </p:clrMapOvr>
  <mc:AlternateContent xmlns:mc="http://schemas.openxmlformats.org/markup-compatibility/2006" xmlns:p14="http://schemas.microsoft.com/office/powerpoint/2010/main">
    <mc:Choice Requires="p14">
      <p:transition spd="slow" p14:dur="2000" advTm="6336"/>
    </mc:Choice>
    <mc:Fallback xmlns="">
      <p:transition spd="slow" advTm="6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A048C55-31AE-5E18-1679-C28D82D572B4}"/>
              </a:ext>
            </a:extLst>
          </p:cNvPr>
          <p:cNvSpPr>
            <a:spLocks noGrp="1"/>
          </p:cNvSpPr>
          <p:nvPr>
            <p:ph type="title"/>
          </p:nvPr>
        </p:nvSpPr>
        <p:spPr>
          <a:xfrm>
            <a:off x="384313" y="172279"/>
            <a:ext cx="11608904" cy="834886"/>
          </a:xfrm>
        </p:spPr>
        <p:txBody>
          <a:bodyPr>
            <a:noAutofit/>
          </a:bodyPr>
          <a:lstStyle/>
          <a:p>
            <a:pPr marL="0" indent="0">
              <a:lnSpc>
                <a:spcPct val="97000"/>
              </a:lnSpc>
              <a:buNone/>
            </a:pPr>
            <a:r>
              <a:rPr lang="en-US" sz="2800" b="1" dirty="0">
                <a:solidFill>
                  <a:schemeClr val="accent6">
                    <a:lumMod val="75000"/>
                  </a:schemeClr>
                </a:solidFill>
                <a:latin typeface="+mj-lt"/>
                <a:ea typeface="+mj-ea"/>
                <a:cs typeface="+mj-cs"/>
              </a:rPr>
              <a:t>Complete with the past simple, past continuous, or past perfect.</a:t>
            </a:r>
          </a:p>
        </p:txBody>
      </p:sp>
      <p:sp>
        <p:nvSpPr>
          <p:cNvPr id="2" name="Content Placeholder 1"/>
          <p:cNvSpPr>
            <a:spLocks noGrp="1"/>
          </p:cNvSpPr>
          <p:nvPr>
            <p:ph idx="1"/>
          </p:nvPr>
        </p:nvSpPr>
        <p:spPr>
          <a:xfrm>
            <a:off x="384314" y="914401"/>
            <a:ext cx="11174640" cy="5650522"/>
          </a:xfrm>
        </p:spPr>
        <p:txBody>
          <a:bodyPr>
            <a:normAutofit/>
          </a:bodyPr>
          <a:lstStyle/>
          <a:p>
            <a:pPr indent="0">
              <a:lnSpc>
                <a:spcPct val="127000"/>
              </a:lnSpc>
              <a:buNone/>
            </a:pPr>
            <a:r>
              <a:rPr lang="en-US" b="1" dirty="0">
                <a:solidFill>
                  <a:schemeClr val="accent2">
                    <a:lumMod val="75000"/>
                  </a:schemeClr>
                </a:solidFill>
                <a:latin typeface="+mj-lt"/>
                <a:ea typeface="+mj-ea"/>
                <a:cs typeface="+mj-cs"/>
              </a:rPr>
              <a:t>e.g. </a:t>
            </a:r>
            <a:r>
              <a:rPr lang="en-US" b="1" dirty="0">
                <a:latin typeface="+mj-lt"/>
                <a:ea typeface="+mj-ea"/>
                <a:cs typeface="+mj-cs"/>
              </a:rPr>
              <a:t>We </a:t>
            </a:r>
            <a:r>
              <a:rPr lang="en-US" b="1" u="sng" dirty="0">
                <a:solidFill>
                  <a:schemeClr val="accent2">
                    <a:lumMod val="75000"/>
                  </a:schemeClr>
                </a:solidFill>
                <a:latin typeface="+mj-lt"/>
                <a:ea typeface="+mj-ea"/>
                <a:cs typeface="+mj-cs"/>
              </a:rPr>
              <a:t>didn’t realize </a:t>
            </a:r>
            <a:r>
              <a:rPr lang="en-US" b="1" dirty="0">
                <a:latin typeface="+mj-lt"/>
                <a:ea typeface="+mj-ea"/>
                <a:cs typeface="+mj-cs"/>
              </a:rPr>
              <a:t>that we </a:t>
            </a:r>
            <a:r>
              <a:rPr lang="en-US" b="1" u="sng" dirty="0">
                <a:solidFill>
                  <a:schemeClr val="accent2">
                    <a:lumMod val="75000"/>
                  </a:schemeClr>
                </a:solidFill>
                <a:latin typeface="+mj-lt"/>
                <a:ea typeface="+mj-ea"/>
                <a:cs typeface="+mj-cs"/>
              </a:rPr>
              <a:t>had been</a:t>
            </a:r>
            <a:r>
              <a:rPr lang="en-US" b="1" dirty="0">
                <a:latin typeface="+mj-lt"/>
                <a:ea typeface="+mj-ea"/>
                <a:cs typeface="+mj-cs"/>
              </a:rPr>
              <a:t> there before. (not realize, be)</a:t>
            </a:r>
          </a:p>
          <a:p>
            <a:pPr indent="0">
              <a:lnSpc>
                <a:spcPct val="100000"/>
              </a:lnSpc>
              <a:buNone/>
            </a:pPr>
            <a:r>
              <a:rPr lang="en-US" b="1" dirty="0">
                <a:latin typeface="+mj-lt"/>
                <a:ea typeface="+mj-ea"/>
                <a:cs typeface="+mj-cs"/>
              </a:rPr>
              <a:t> 1. A: How ____? (the accident / happen)</a:t>
            </a:r>
          </a:p>
          <a:p>
            <a:pPr indent="0">
              <a:lnSpc>
                <a:spcPct val="100000"/>
              </a:lnSpc>
              <a:buNone/>
              <a:tabLst>
                <a:tab pos="1347470" algn="l"/>
                <a:tab pos="1477645" algn="l"/>
              </a:tabLst>
            </a:pPr>
            <a:r>
              <a:rPr lang="en-US" b="1" dirty="0">
                <a:latin typeface="+mj-lt"/>
                <a:ea typeface="+mj-ea"/>
                <a:cs typeface="+mj-cs"/>
              </a:rPr>
              <a:t>     B: He ____ back from Manchester when he ____ a tree. (drive, hit)</a:t>
            </a:r>
          </a:p>
          <a:p>
            <a:pPr indent="0">
              <a:lnSpc>
                <a:spcPct val="100000"/>
              </a:lnSpc>
              <a:buNone/>
              <a:tabLst>
                <a:tab pos="366395" algn="l"/>
                <a:tab pos="1148080" algn="l"/>
              </a:tabLst>
            </a:pPr>
            <a:r>
              <a:rPr lang="en-US" b="1" dirty="0">
                <a:latin typeface="+mj-lt"/>
                <a:ea typeface="+mj-ea"/>
                <a:cs typeface="+mj-cs"/>
              </a:rPr>
              <a:t>2. I ____ cooking the meal when they ____ me to say they couldn’t come. (already /start, call)</a:t>
            </a:r>
          </a:p>
          <a:p>
            <a:pPr indent="0">
              <a:lnSpc>
                <a:spcPct val="100000"/>
              </a:lnSpc>
              <a:buNone/>
            </a:pPr>
            <a:r>
              <a:rPr lang="en-US" b="1" dirty="0">
                <a:latin typeface="+mj-lt"/>
                <a:ea typeface="+mj-ea"/>
                <a:cs typeface="+mj-cs"/>
              </a:rPr>
              <a:t>3. When I got home 1 was really tired, so I ____ a shower and ____ to bed. (have, go)</a:t>
            </a:r>
          </a:p>
          <a:p>
            <a:pPr indent="0">
              <a:lnSpc>
                <a:spcPct val="100000"/>
              </a:lnSpc>
              <a:buNone/>
              <a:tabLst>
                <a:tab pos="2729230" algn="l"/>
              </a:tabLst>
            </a:pPr>
            <a:r>
              <a:rPr lang="en-US" b="1" dirty="0">
                <a:latin typeface="+mj-lt"/>
                <a:ea typeface="+mj-ea"/>
                <a:cs typeface="+mj-cs"/>
              </a:rPr>
              <a:t>4. I arrived too late. The concert ____ and my friends ____ home. (finish, go)</a:t>
            </a:r>
          </a:p>
          <a:p>
            <a:pPr indent="0">
              <a:lnSpc>
                <a:spcPct val="100000"/>
              </a:lnSpc>
              <a:buNone/>
              <a:tabLst>
                <a:tab pos="1671955" algn="l"/>
              </a:tabLst>
            </a:pPr>
            <a:r>
              <a:rPr lang="en-US" b="1" dirty="0">
                <a:latin typeface="+mj-lt"/>
                <a:ea typeface="+mj-ea"/>
                <a:cs typeface="+mj-cs"/>
              </a:rPr>
              <a:t>5. The driver ____ control of his car because he ____ on his mobile. (lose, talk)</a:t>
            </a:r>
          </a:p>
        </p:txBody>
      </p:sp>
      <p:pic>
        <p:nvPicPr>
          <p:cNvPr id="3" name="Audio 2">
            <a:hlinkClick r:id="" action="ppaction://media"/>
            <a:extLst>
              <a:ext uri="{FF2B5EF4-FFF2-40B4-BE49-F238E27FC236}">
                <a16:creationId xmlns:a16="http://schemas.microsoft.com/office/drawing/2014/main" id="{1E69D69F-E245-99A6-DF68-CE0EEA2355C4}"/>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35694194"/>
      </p:ext>
    </p:extLst>
  </p:cSld>
  <p:clrMapOvr>
    <a:masterClrMapping/>
  </p:clrMapOvr>
  <mc:AlternateContent xmlns:mc="http://schemas.openxmlformats.org/markup-compatibility/2006" xmlns:p14="http://schemas.microsoft.com/office/powerpoint/2010/main">
    <mc:Choice Requires="p14">
      <p:transition spd="slow" p14:dur="2000" advTm="44847"/>
    </mc:Choice>
    <mc:Fallback xmlns="">
      <p:transition spd="slow" advTm="44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A048C55-31AE-5E18-1679-C28D82D572B4}"/>
              </a:ext>
            </a:extLst>
          </p:cNvPr>
          <p:cNvSpPr>
            <a:spLocks noGrp="1"/>
          </p:cNvSpPr>
          <p:nvPr>
            <p:ph type="title"/>
          </p:nvPr>
        </p:nvSpPr>
        <p:spPr>
          <a:xfrm>
            <a:off x="384313" y="172279"/>
            <a:ext cx="11608904" cy="424069"/>
          </a:xfrm>
        </p:spPr>
        <p:txBody>
          <a:bodyPr>
            <a:noAutofit/>
          </a:bodyPr>
          <a:lstStyle/>
          <a:p>
            <a:pPr marL="0" indent="0">
              <a:lnSpc>
                <a:spcPct val="97000"/>
              </a:lnSpc>
              <a:buNone/>
            </a:pPr>
            <a:r>
              <a:rPr lang="en-US" sz="2800" b="1" dirty="0">
                <a:solidFill>
                  <a:schemeClr val="accent6">
                    <a:lumMod val="75000"/>
                  </a:schemeClr>
                </a:solidFill>
                <a:latin typeface="+mj-lt"/>
                <a:ea typeface="+mj-ea"/>
                <a:cs typeface="+mj-cs"/>
              </a:rPr>
              <a:t>Now check your answers.</a:t>
            </a:r>
          </a:p>
        </p:txBody>
      </p:sp>
      <p:sp>
        <p:nvSpPr>
          <p:cNvPr id="2" name="Content Placeholder 1"/>
          <p:cNvSpPr>
            <a:spLocks noGrp="1"/>
          </p:cNvSpPr>
          <p:nvPr>
            <p:ph idx="1"/>
          </p:nvPr>
        </p:nvSpPr>
        <p:spPr>
          <a:xfrm>
            <a:off x="198783" y="596348"/>
            <a:ext cx="11794433" cy="6089373"/>
          </a:xfrm>
        </p:spPr>
        <p:txBody>
          <a:bodyPr>
            <a:normAutofit fontScale="92500"/>
          </a:bodyPr>
          <a:lstStyle/>
          <a:p>
            <a:pPr indent="0">
              <a:lnSpc>
                <a:spcPct val="100000"/>
              </a:lnSpc>
              <a:buNone/>
            </a:pPr>
            <a:r>
              <a:rPr lang="en-US" sz="3200" b="1" dirty="0">
                <a:solidFill>
                  <a:schemeClr val="accent2">
                    <a:lumMod val="75000"/>
                  </a:schemeClr>
                </a:solidFill>
                <a:ea typeface="+mj-ea"/>
                <a:cs typeface="+mj-cs"/>
              </a:rPr>
              <a:t>e.g. </a:t>
            </a:r>
            <a:r>
              <a:rPr lang="en-US" sz="3200" b="1" dirty="0">
                <a:ea typeface="+mj-ea"/>
                <a:cs typeface="+mj-cs"/>
              </a:rPr>
              <a:t>We </a:t>
            </a:r>
            <a:r>
              <a:rPr lang="en-US" sz="3200" b="1" u="sng" dirty="0">
                <a:solidFill>
                  <a:schemeClr val="accent2">
                    <a:lumMod val="75000"/>
                  </a:schemeClr>
                </a:solidFill>
                <a:ea typeface="+mj-ea"/>
                <a:cs typeface="+mj-cs"/>
              </a:rPr>
              <a:t>didn’t realize </a:t>
            </a:r>
            <a:r>
              <a:rPr lang="en-US" sz="3200" b="1" dirty="0">
                <a:ea typeface="+mj-ea"/>
                <a:cs typeface="+mj-cs"/>
              </a:rPr>
              <a:t>that we </a:t>
            </a:r>
            <a:r>
              <a:rPr lang="en-US" sz="3200" b="1" u="sng" dirty="0">
                <a:solidFill>
                  <a:schemeClr val="accent2">
                    <a:lumMod val="75000"/>
                  </a:schemeClr>
                </a:solidFill>
                <a:ea typeface="+mj-ea"/>
                <a:cs typeface="+mj-cs"/>
              </a:rPr>
              <a:t>had been</a:t>
            </a:r>
            <a:r>
              <a:rPr lang="en-US" sz="3200" b="1" dirty="0">
                <a:ea typeface="+mj-ea"/>
                <a:cs typeface="+mj-cs"/>
              </a:rPr>
              <a:t> there before. (not realize, be)</a:t>
            </a:r>
          </a:p>
          <a:p>
            <a:pPr indent="0">
              <a:lnSpc>
                <a:spcPct val="100000"/>
              </a:lnSpc>
              <a:buNone/>
            </a:pPr>
            <a:r>
              <a:rPr lang="en-US" sz="3200" b="1" dirty="0">
                <a:ea typeface="+mj-ea"/>
                <a:cs typeface="+mj-cs"/>
              </a:rPr>
              <a:t>1. A: </a:t>
            </a:r>
            <a:r>
              <a:rPr lang="en-US" sz="3200" dirty="0">
                <a:ea typeface="+mj-ea"/>
                <a:cs typeface="+mj-cs"/>
              </a:rPr>
              <a:t>How </a:t>
            </a:r>
            <a:r>
              <a:rPr lang="en-US" sz="3200" u="sng" dirty="0">
                <a:solidFill>
                  <a:schemeClr val="accent2">
                    <a:lumMod val="75000"/>
                  </a:schemeClr>
                </a:solidFill>
                <a:ea typeface="+mj-ea"/>
                <a:cs typeface="+mj-cs"/>
              </a:rPr>
              <a:t>did</a:t>
            </a:r>
            <a:r>
              <a:rPr lang="en-US" sz="3200" dirty="0">
                <a:ea typeface="+mj-ea"/>
                <a:cs typeface="+mj-cs"/>
              </a:rPr>
              <a:t> the accident </a:t>
            </a:r>
            <a:r>
              <a:rPr lang="en-US" sz="3200" u="sng" dirty="0">
                <a:solidFill>
                  <a:schemeClr val="accent2">
                    <a:lumMod val="75000"/>
                  </a:schemeClr>
                </a:solidFill>
                <a:ea typeface="+mj-ea"/>
                <a:cs typeface="+mj-cs"/>
              </a:rPr>
              <a:t>happen</a:t>
            </a:r>
            <a:r>
              <a:rPr lang="en-US" sz="3200" dirty="0">
                <a:ea typeface="+mj-ea"/>
                <a:cs typeface="+mj-cs"/>
              </a:rPr>
              <a:t>? (the accident / happen)</a:t>
            </a:r>
          </a:p>
          <a:p>
            <a:pPr indent="0">
              <a:lnSpc>
                <a:spcPct val="100000"/>
              </a:lnSpc>
              <a:buNone/>
              <a:tabLst>
                <a:tab pos="1347470" algn="l"/>
                <a:tab pos="1477645" algn="l"/>
              </a:tabLst>
            </a:pPr>
            <a:r>
              <a:rPr lang="en-US" sz="3200" dirty="0">
                <a:ea typeface="+mj-ea"/>
                <a:cs typeface="+mj-cs"/>
              </a:rPr>
              <a:t>     </a:t>
            </a:r>
            <a:r>
              <a:rPr lang="en-US" sz="3200" b="1" dirty="0">
                <a:ea typeface="+mj-ea"/>
                <a:cs typeface="+mj-cs"/>
              </a:rPr>
              <a:t>B: </a:t>
            </a:r>
            <a:r>
              <a:rPr lang="en-US" sz="3200" dirty="0">
                <a:ea typeface="+mj-ea"/>
                <a:cs typeface="+mj-cs"/>
              </a:rPr>
              <a:t>He </a:t>
            </a:r>
            <a:r>
              <a:rPr lang="en-US" sz="3200" u="sng" dirty="0">
                <a:solidFill>
                  <a:schemeClr val="accent2">
                    <a:lumMod val="75000"/>
                  </a:schemeClr>
                </a:solidFill>
                <a:ea typeface="+mj-ea"/>
                <a:cs typeface="+mj-cs"/>
              </a:rPr>
              <a:t>was driving </a:t>
            </a:r>
            <a:r>
              <a:rPr lang="en-US" sz="3200" dirty="0">
                <a:ea typeface="+mj-ea"/>
                <a:cs typeface="+mj-cs"/>
              </a:rPr>
              <a:t>back from Manchester when he </a:t>
            </a:r>
            <a:r>
              <a:rPr lang="en-US" sz="3200" u="sng" dirty="0">
                <a:solidFill>
                  <a:schemeClr val="accent2">
                    <a:lumMod val="75000"/>
                  </a:schemeClr>
                </a:solidFill>
                <a:ea typeface="+mj-ea"/>
                <a:cs typeface="+mj-cs"/>
              </a:rPr>
              <a:t>hit</a:t>
            </a:r>
            <a:r>
              <a:rPr lang="en-US" sz="3200" dirty="0">
                <a:ea typeface="+mj-ea"/>
                <a:cs typeface="+mj-cs"/>
              </a:rPr>
              <a:t> a tree. (drive, hit)</a:t>
            </a:r>
          </a:p>
          <a:p>
            <a:pPr indent="0">
              <a:lnSpc>
                <a:spcPct val="100000"/>
              </a:lnSpc>
              <a:buNone/>
              <a:tabLst>
                <a:tab pos="366395" algn="l"/>
                <a:tab pos="1148080" algn="l"/>
              </a:tabLst>
            </a:pPr>
            <a:r>
              <a:rPr lang="en-US" sz="3200" b="1" dirty="0">
                <a:ea typeface="+mj-ea"/>
                <a:cs typeface="+mj-cs"/>
              </a:rPr>
              <a:t>2. </a:t>
            </a:r>
            <a:r>
              <a:rPr lang="en-US" sz="3200" dirty="0">
                <a:ea typeface="+mj-ea"/>
                <a:cs typeface="+mj-cs"/>
              </a:rPr>
              <a:t>I </a:t>
            </a:r>
            <a:r>
              <a:rPr lang="en-US" sz="3200" u="sng" dirty="0">
                <a:solidFill>
                  <a:schemeClr val="accent2">
                    <a:lumMod val="75000"/>
                  </a:schemeClr>
                </a:solidFill>
                <a:ea typeface="+mj-ea"/>
                <a:cs typeface="+mj-cs"/>
              </a:rPr>
              <a:t>had already started </a:t>
            </a:r>
            <a:r>
              <a:rPr lang="en-US" sz="3200" dirty="0">
                <a:ea typeface="+mj-ea"/>
                <a:cs typeface="+mj-cs"/>
              </a:rPr>
              <a:t>cooking the meal when they </a:t>
            </a:r>
            <a:r>
              <a:rPr lang="en-US" sz="3200" u="sng" dirty="0">
                <a:solidFill>
                  <a:schemeClr val="accent2">
                    <a:lumMod val="75000"/>
                  </a:schemeClr>
                </a:solidFill>
                <a:ea typeface="+mj-ea"/>
                <a:cs typeface="+mj-cs"/>
              </a:rPr>
              <a:t>called</a:t>
            </a:r>
            <a:r>
              <a:rPr lang="en-US" sz="3200" dirty="0">
                <a:ea typeface="+mj-ea"/>
                <a:cs typeface="+mj-cs"/>
              </a:rPr>
              <a:t> me to say they couldn’t come. (already /start, call)</a:t>
            </a:r>
          </a:p>
          <a:p>
            <a:pPr indent="0">
              <a:lnSpc>
                <a:spcPct val="100000"/>
              </a:lnSpc>
              <a:buNone/>
            </a:pPr>
            <a:r>
              <a:rPr lang="en-US" sz="3200" b="1" dirty="0">
                <a:ea typeface="+mj-ea"/>
                <a:cs typeface="+mj-cs"/>
              </a:rPr>
              <a:t>3. </a:t>
            </a:r>
            <a:r>
              <a:rPr lang="en-US" sz="3200" dirty="0">
                <a:ea typeface="+mj-ea"/>
                <a:cs typeface="+mj-cs"/>
              </a:rPr>
              <a:t>When I got home I was really tired, so I </a:t>
            </a:r>
            <a:r>
              <a:rPr lang="en-US" sz="3200" u="sng" dirty="0">
                <a:solidFill>
                  <a:schemeClr val="accent2">
                    <a:lumMod val="75000"/>
                  </a:schemeClr>
                </a:solidFill>
                <a:ea typeface="+mj-ea"/>
                <a:cs typeface="+mj-cs"/>
              </a:rPr>
              <a:t>had </a:t>
            </a:r>
            <a:r>
              <a:rPr lang="en-US" sz="3200" dirty="0">
                <a:ea typeface="+mj-ea"/>
                <a:cs typeface="+mj-cs"/>
              </a:rPr>
              <a:t>a shower and </a:t>
            </a:r>
            <a:r>
              <a:rPr lang="en-US" sz="3200" u="sng" dirty="0">
                <a:solidFill>
                  <a:schemeClr val="accent2">
                    <a:lumMod val="75000"/>
                  </a:schemeClr>
                </a:solidFill>
                <a:ea typeface="+mj-ea"/>
                <a:cs typeface="+mj-cs"/>
              </a:rPr>
              <a:t>went </a:t>
            </a:r>
            <a:r>
              <a:rPr lang="en-US" sz="3200" dirty="0">
                <a:ea typeface="+mj-ea"/>
                <a:cs typeface="+mj-cs"/>
              </a:rPr>
              <a:t>to bed. (have, go)</a:t>
            </a:r>
          </a:p>
          <a:p>
            <a:pPr indent="0">
              <a:lnSpc>
                <a:spcPct val="100000"/>
              </a:lnSpc>
              <a:buNone/>
              <a:tabLst>
                <a:tab pos="2729230" algn="l"/>
              </a:tabLst>
            </a:pPr>
            <a:r>
              <a:rPr lang="en-US" sz="3200" b="1" dirty="0">
                <a:ea typeface="+mj-ea"/>
                <a:cs typeface="+mj-cs"/>
              </a:rPr>
              <a:t>4. </a:t>
            </a:r>
            <a:r>
              <a:rPr lang="en-US" sz="3200" dirty="0">
                <a:ea typeface="+mj-ea"/>
                <a:cs typeface="+mj-cs"/>
              </a:rPr>
              <a:t>I arrived too late. The concert </a:t>
            </a:r>
            <a:r>
              <a:rPr lang="en-US" sz="3200" u="sng" dirty="0">
                <a:solidFill>
                  <a:schemeClr val="accent2">
                    <a:lumMod val="75000"/>
                  </a:schemeClr>
                </a:solidFill>
                <a:ea typeface="+mj-ea"/>
                <a:cs typeface="+mj-cs"/>
              </a:rPr>
              <a:t>had finished </a:t>
            </a:r>
            <a:r>
              <a:rPr lang="en-US" sz="3200" dirty="0">
                <a:ea typeface="+mj-ea"/>
                <a:cs typeface="+mj-cs"/>
              </a:rPr>
              <a:t>and my friends </a:t>
            </a:r>
            <a:r>
              <a:rPr lang="en-US" sz="3200" u="sng" dirty="0">
                <a:solidFill>
                  <a:schemeClr val="accent2">
                    <a:lumMod val="75000"/>
                  </a:schemeClr>
                </a:solidFill>
                <a:ea typeface="+mj-ea"/>
                <a:cs typeface="+mj-cs"/>
              </a:rPr>
              <a:t>had gone </a:t>
            </a:r>
            <a:r>
              <a:rPr lang="en-US" sz="3200" dirty="0">
                <a:ea typeface="+mj-ea"/>
                <a:cs typeface="+mj-cs"/>
              </a:rPr>
              <a:t>home. (finish, go)</a:t>
            </a:r>
          </a:p>
          <a:p>
            <a:pPr indent="0">
              <a:lnSpc>
                <a:spcPct val="100000"/>
              </a:lnSpc>
              <a:buNone/>
              <a:tabLst>
                <a:tab pos="1671955" algn="l"/>
              </a:tabLst>
            </a:pPr>
            <a:r>
              <a:rPr lang="en-US" sz="3200" b="1" dirty="0">
                <a:ea typeface="+mj-ea"/>
                <a:cs typeface="+mj-cs"/>
              </a:rPr>
              <a:t>5. </a:t>
            </a:r>
            <a:r>
              <a:rPr lang="en-US" sz="3200" dirty="0">
                <a:ea typeface="+mj-ea"/>
                <a:cs typeface="+mj-cs"/>
              </a:rPr>
              <a:t>The driver </a:t>
            </a:r>
            <a:r>
              <a:rPr lang="en-US" sz="3200" u="sng" dirty="0">
                <a:solidFill>
                  <a:schemeClr val="accent2">
                    <a:lumMod val="75000"/>
                  </a:schemeClr>
                </a:solidFill>
                <a:ea typeface="+mj-ea"/>
                <a:cs typeface="+mj-cs"/>
              </a:rPr>
              <a:t>lost</a:t>
            </a:r>
            <a:r>
              <a:rPr lang="en-US" sz="3200" dirty="0">
                <a:ea typeface="+mj-ea"/>
                <a:cs typeface="+mj-cs"/>
              </a:rPr>
              <a:t> control of his car because he </a:t>
            </a:r>
            <a:r>
              <a:rPr lang="en-US" sz="3200" u="sng" dirty="0">
                <a:solidFill>
                  <a:schemeClr val="accent2">
                    <a:lumMod val="75000"/>
                  </a:schemeClr>
                </a:solidFill>
                <a:ea typeface="+mj-ea"/>
                <a:cs typeface="+mj-cs"/>
              </a:rPr>
              <a:t>was talking </a:t>
            </a:r>
            <a:r>
              <a:rPr lang="en-US" sz="3200" dirty="0">
                <a:ea typeface="+mj-ea"/>
                <a:cs typeface="+mj-cs"/>
              </a:rPr>
              <a:t>on his mobile. (lose, talk)</a:t>
            </a:r>
          </a:p>
        </p:txBody>
      </p:sp>
      <p:pic>
        <p:nvPicPr>
          <p:cNvPr id="3" name="Audio 2">
            <a:hlinkClick r:id="" action="ppaction://media"/>
            <a:extLst>
              <a:ext uri="{FF2B5EF4-FFF2-40B4-BE49-F238E27FC236}">
                <a16:creationId xmlns:a16="http://schemas.microsoft.com/office/drawing/2014/main" id="{C4F60B18-2894-8B26-7641-1FBB475BE4AA}"/>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399722002"/>
      </p:ext>
    </p:extLst>
  </p:cSld>
  <p:clrMapOvr>
    <a:masterClrMapping/>
  </p:clrMapOvr>
  <mc:AlternateContent xmlns:mc="http://schemas.openxmlformats.org/markup-compatibility/2006" xmlns:p14="http://schemas.microsoft.com/office/powerpoint/2010/main">
    <mc:Choice Requires="p14">
      <p:transition spd="slow" p14:dur="2000" advTm="43442"/>
    </mc:Choice>
    <mc:Fallback xmlns="">
      <p:transition spd="slow" advTm="43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FF6C63-EDB0-C63C-80E7-4BE11AE411F6}"/>
              </a:ext>
            </a:extLst>
          </p:cNvPr>
          <p:cNvSpPr>
            <a:spLocks noGrp="1"/>
          </p:cNvSpPr>
          <p:nvPr>
            <p:ph idx="1"/>
          </p:nvPr>
        </p:nvSpPr>
        <p:spPr>
          <a:xfrm>
            <a:off x="838200" y="503584"/>
            <a:ext cx="10515600" cy="5673380"/>
          </a:xfrm>
        </p:spPr>
        <p:txBody>
          <a:bodyPr>
            <a:normAutofit/>
          </a:bodyPr>
          <a:lstStyle/>
          <a:p>
            <a:pPr marL="0" indent="0" algn="ctr">
              <a:lnSpc>
                <a:spcPct val="150000"/>
              </a:lnSpc>
              <a:buNone/>
            </a:pPr>
            <a:r>
              <a:rPr lang="en-US" sz="6000" b="1" dirty="0">
                <a:effectLst/>
                <a:latin typeface="Calibri" panose="020F0502020204030204" pitchFamily="34" charset="0"/>
                <a:ea typeface="Calibri" panose="020F0502020204030204" pitchFamily="34" charset="0"/>
                <a:cs typeface="Arial" panose="020B0604020202020204" pitchFamily="34" charset="0"/>
              </a:rPr>
              <a:t>Unit 1</a:t>
            </a:r>
          </a:p>
          <a:p>
            <a:pPr marL="0" indent="0" algn="ctr">
              <a:lnSpc>
                <a:spcPct val="150000"/>
              </a:lnSpc>
              <a:buNone/>
            </a:pPr>
            <a:r>
              <a:rPr lang="en-US" sz="4400" b="1" dirty="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rPr>
              <a:t> Part </a:t>
            </a:r>
            <a:r>
              <a:rPr lang="en-US" sz="4400" b="1" dirty="0">
                <a:solidFill>
                  <a:schemeClr val="accent6">
                    <a:lumMod val="50000"/>
                  </a:schemeClr>
                </a:solidFill>
                <a:latin typeface="Calibri" panose="020F0502020204030204" pitchFamily="34" charset="0"/>
                <a:ea typeface="Calibri" panose="020F0502020204030204" pitchFamily="34" charset="0"/>
                <a:cs typeface="Arial" panose="020B0604020202020204" pitchFamily="34" charset="0"/>
              </a:rPr>
              <a:t>B</a:t>
            </a:r>
            <a:endParaRPr lang="en-US" sz="4400" b="1" dirty="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endParaRPr>
          </a:p>
          <a:p>
            <a:pPr marL="0" indent="0" algn="ctr">
              <a:lnSpc>
                <a:spcPct val="150000"/>
              </a:lnSpc>
              <a:buNone/>
            </a:pPr>
            <a:r>
              <a:rPr lang="en-US" sz="4400" b="1"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rPr>
              <a:t>2 VOCABULARY </a:t>
            </a:r>
          </a:p>
          <a:p>
            <a:pPr marL="0" indent="0">
              <a:buNone/>
            </a:pPr>
            <a:endParaRPr lang="en-US" dirty="0"/>
          </a:p>
        </p:txBody>
      </p:sp>
      <p:pic>
        <p:nvPicPr>
          <p:cNvPr id="2" name="Audio 1">
            <a:hlinkClick r:id="" action="ppaction://media"/>
            <a:extLst>
              <a:ext uri="{FF2B5EF4-FFF2-40B4-BE49-F238E27FC236}">
                <a16:creationId xmlns:a16="http://schemas.microsoft.com/office/drawing/2014/main" id="{B28D91C6-F9BD-63FD-BF21-92B17F5CDD7D}"/>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2150444"/>
      </p:ext>
    </p:extLst>
  </p:cSld>
  <p:clrMapOvr>
    <a:masterClrMapping/>
  </p:clrMapOvr>
  <mc:AlternateContent xmlns:mc="http://schemas.openxmlformats.org/markup-compatibility/2006" xmlns:p14="http://schemas.microsoft.com/office/powerpoint/2010/main">
    <mc:Choice Requires="p14">
      <p:transition spd="slow" p14:dur="2000" advTm="8345"/>
    </mc:Choice>
    <mc:Fallback xmlns="">
      <p:transition spd="slow" advTm="8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8372-F776-D21F-6B53-975C9623A9AF}"/>
              </a:ext>
            </a:extLst>
          </p:cNvPr>
          <p:cNvSpPr>
            <a:spLocks noGrp="1"/>
          </p:cNvSpPr>
          <p:nvPr>
            <p:ph type="title"/>
          </p:nvPr>
        </p:nvSpPr>
        <p:spPr>
          <a:xfrm>
            <a:off x="344557" y="159027"/>
            <a:ext cx="11436626" cy="463825"/>
          </a:xfrm>
        </p:spPr>
        <p:txBody>
          <a:bodyPr>
            <a:noAutofit/>
          </a:bodyPr>
          <a:lstStyle/>
          <a:p>
            <a:r>
              <a:rPr lang="en-US" sz="2800" b="1" dirty="0">
                <a:solidFill>
                  <a:schemeClr val="accent2">
                    <a:lumMod val="75000"/>
                  </a:schemeClr>
                </a:solidFill>
                <a:latin typeface="+mn-lt"/>
              </a:rPr>
              <a:t>1. People and Places </a:t>
            </a:r>
          </a:p>
        </p:txBody>
      </p:sp>
      <p:sp>
        <p:nvSpPr>
          <p:cNvPr id="7" name="Content Placeholder 6">
            <a:extLst>
              <a:ext uri="{FF2B5EF4-FFF2-40B4-BE49-F238E27FC236}">
                <a16:creationId xmlns:a16="http://schemas.microsoft.com/office/drawing/2014/main" id="{5F9A3B01-C09E-9737-3DA4-42C8DB428107}"/>
              </a:ext>
            </a:extLst>
          </p:cNvPr>
          <p:cNvSpPr>
            <a:spLocks noGrp="1"/>
          </p:cNvSpPr>
          <p:nvPr>
            <p:ph idx="1"/>
          </p:nvPr>
        </p:nvSpPr>
        <p:spPr>
          <a:xfrm>
            <a:off x="410817" y="622852"/>
            <a:ext cx="11264347" cy="5870023"/>
          </a:xfrm>
        </p:spPr>
        <p:txBody>
          <a:bodyPr>
            <a:normAutofit/>
          </a:bodyPr>
          <a:lstStyle/>
          <a:p>
            <a:pPr marL="0" indent="0">
              <a:buNone/>
            </a:pPr>
            <a:r>
              <a:rPr lang="en-US" b="1" dirty="0">
                <a:solidFill>
                  <a:schemeClr val="accent6">
                    <a:lumMod val="50000"/>
                  </a:schemeClr>
                </a:solidFill>
                <a:effectLst/>
                <a:ea typeface="Calibri" panose="020F0502020204030204" pitchFamily="34" charset="0"/>
                <a:cs typeface="Calibri" panose="020F0502020204030204" pitchFamily="34" charset="0"/>
              </a:rPr>
              <a:t>Match the words and pictures.</a:t>
            </a:r>
          </a:p>
          <a:p>
            <a:pPr marL="0" indent="0">
              <a:buNone/>
            </a:pPr>
            <a:r>
              <a:rPr lang="en-US" b="1" dirty="0">
                <a:ea typeface="Calibri" panose="020F0502020204030204" pitchFamily="34" charset="0"/>
                <a:cs typeface="Calibri" panose="020F0502020204030204" pitchFamily="34" charset="0"/>
              </a:rPr>
              <a:t>___Captain/    ___Coach/    ___Fans/    ___Players/ ___ Referee    </a:t>
            </a:r>
          </a:p>
          <a:p>
            <a:pPr marL="0" indent="0">
              <a:buNone/>
            </a:pPr>
            <a:r>
              <a:rPr lang="en-US" b="1" dirty="0">
                <a:ea typeface="Calibri" panose="020F0502020204030204" pitchFamily="34" charset="0"/>
                <a:cs typeface="Calibri" panose="020F0502020204030204" pitchFamily="34" charset="0"/>
              </a:rPr>
              <a:t>___ Spectators/ ___ Team/ ___ Stadium/ ___ Sports hall</a:t>
            </a:r>
          </a:p>
          <a:p>
            <a:pPr marL="0" indent="0">
              <a:buNone/>
            </a:pPr>
            <a:endParaRPr lang="en-US" b="1" dirty="0">
              <a:ea typeface="Calibri" panose="020F0502020204030204" pitchFamily="34" charset="0"/>
              <a:cs typeface="Calibri" panose="020F0502020204030204" pitchFamily="34" charset="0"/>
            </a:endParaRPr>
          </a:p>
          <a:p>
            <a:pPr marL="0" indent="0" algn="ctr">
              <a:buNone/>
            </a:pPr>
            <a:endParaRPr lang="en-US" b="1" dirty="0">
              <a:effectLst/>
              <a:ea typeface="Calibri" panose="020F0502020204030204" pitchFamily="34" charset="0"/>
            </a:endParaRPr>
          </a:p>
          <a:p>
            <a:pPr marL="0" indent="0">
              <a:buNone/>
            </a:pPr>
            <a:endParaRPr lang="en-US" dirty="0"/>
          </a:p>
        </p:txBody>
      </p:sp>
      <p:pic>
        <p:nvPicPr>
          <p:cNvPr id="4" name="Picture 3">
            <a:extLst>
              <a:ext uri="{FF2B5EF4-FFF2-40B4-BE49-F238E27FC236}">
                <a16:creationId xmlns:a16="http://schemas.microsoft.com/office/drawing/2014/main" id="{427C3CBD-D0B3-ABF8-D41B-81AB9C89CD8F}"/>
              </a:ext>
            </a:extLst>
          </p:cNvPr>
          <p:cNvPicPr>
            <a:picLocks noChangeAspect="1"/>
          </p:cNvPicPr>
          <p:nvPr/>
        </p:nvPicPr>
        <p:blipFill rotWithShape="1">
          <a:blip r:embed="rId5"/>
          <a:srcRect b="40870"/>
          <a:stretch/>
        </p:blipFill>
        <p:spPr>
          <a:xfrm>
            <a:off x="304797" y="2319130"/>
            <a:ext cx="5292898" cy="4406756"/>
          </a:xfrm>
          <a:prstGeom prst="rect">
            <a:avLst/>
          </a:prstGeom>
        </p:spPr>
      </p:pic>
      <p:pic>
        <p:nvPicPr>
          <p:cNvPr id="5" name="Picture 4">
            <a:extLst>
              <a:ext uri="{FF2B5EF4-FFF2-40B4-BE49-F238E27FC236}">
                <a16:creationId xmlns:a16="http://schemas.microsoft.com/office/drawing/2014/main" id="{3D11A038-CCFB-4C71-DE8A-D0C0933DD4D4}"/>
              </a:ext>
            </a:extLst>
          </p:cNvPr>
          <p:cNvPicPr>
            <a:picLocks noChangeAspect="1"/>
          </p:cNvPicPr>
          <p:nvPr/>
        </p:nvPicPr>
        <p:blipFill rotWithShape="1">
          <a:blip r:embed="rId5"/>
          <a:srcRect t="60483"/>
          <a:stretch/>
        </p:blipFill>
        <p:spPr>
          <a:xfrm>
            <a:off x="5703714" y="2319130"/>
            <a:ext cx="4707216" cy="2710070"/>
          </a:xfrm>
          <a:prstGeom prst="rect">
            <a:avLst/>
          </a:prstGeom>
        </p:spPr>
      </p:pic>
      <p:sp>
        <p:nvSpPr>
          <p:cNvPr id="6" name="TextBox 5">
            <a:extLst>
              <a:ext uri="{FF2B5EF4-FFF2-40B4-BE49-F238E27FC236}">
                <a16:creationId xmlns:a16="http://schemas.microsoft.com/office/drawing/2014/main" id="{33DB4109-57A9-18E1-7B55-4F0826B9FF1A}"/>
              </a:ext>
            </a:extLst>
          </p:cNvPr>
          <p:cNvSpPr txBox="1"/>
          <p:nvPr/>
        </p:nvSpPr>
        <p:spPr>
          <a:xfrm>
            <a:off x="689112" y="1086677"/>
            <a:ext cx="301686" cy="369332"/>
          </a:xfrm>
          <a:prstGeom prst="rect">
            <a:avLst/>
          </a:prstGeom>
          <a:noFill/>
        </p:spPr>
        <p:txBody>
          <a:bodyPr wrap="none" rtlCol="0">
            <a:spAutoFit/>
          </a:bodyPr>
          <a:lstStyle/>
          <a:p>
            <a:r>
              <a:rPr lang="en-US" b="1" dirty="0">
                <a:solidFill>
                  <a:schemeClr val="accent2">
                    <a:lumMod val="75000"/>
                  </a:schemeClr>
                </a:solidFill>
              </a:rPr>
              <a:t>7</a:t>
            </a:r>
          </a:p>
        </p:txBody>
      </p:sp>
      <p:sp>
        <p:nvSpPr>
          <p:cNvPr id="9" name="TextBox 8">
            <a:extLst>
              <a:ext uri="{FF2B5EF4-FFF2-40B4-BE49-F238E27FC236}">
                <a16:creationId xmlns:a16="http://schemas.microsoft.com/office/drawing/2014/main" id="{6D03EA79-9FEF-14BC-3DF4-75BDEA3C7E41}"/>
              </a:ext>
            </a:extLst>
          </p:cNvPr>
          <p:cNvSpPr txBox="1"/>
          <p:nvPr/>
        </p:nvSpPr>
        <p:spPr>
          <a:xfrm>
            <a:off x="2800403" y="1086677"/>
            <a:ext cx="301686" cy="369332"/>
          </a:xfrm>
          <a:prstGeom prst="rect">
            <a:avLst/>
          </a:prstGeom>
          <a:noFill/>
        </p:spPr>
        <p:txBody>
          <a:bodyPr wrap="none" rtlCol="0">
            <a:spAutoFit/>
          </a:bodyPr>
          <a:lstStyle/>
          <a:p>
            <a:r>
              <a:rPr lang="en-US" b="1" dirty="0">
                <a:solidFill>
                  <a:schemeClr val="accent2">
                    <a:lumMod val="75000"/>
                  </a:schemeClr>
                </a:solidFill>
              </a:rPr>
              <a:t>5</a:t>
            </a:r>
          </a:p>
        </p:txBody>
      </p:sp>
      <p:sp>
        <p:nvSpPr>
          <p:cNvPr id="10" name="TextBox 9">
            <a:extLst>
              <a:ext uri="{FF2B5EF4-FFF2-40B4-BE49-F238E27FC236}">
                <a16:creationId xmlns:a16="http://schemas.microsoft.com/office/drawing/2014/main" id="{177B7789-DF87-8A4D-1775-E46EDCD2264E}"/>
              </a:ext>
            </a:extLst>
          </p:cNvPr>
          <p:cNvSpPr txBox="1"/>
          <p:nvPr/>
        </p:nvSpPr>
        <p:spPr>
          <a:xfrm>
            <a:off x="4610008" y="1086677"/>
            <a:ext cx="301686" cy="369332"/>
          </a:xfrm>
          <a:prstGeom prst="rect">
            <a:avLst/>
          </a:prstGeom>
          <a:noFill/>
        </p:spPr>
        <p:txBody>
          <a:bodyPr wrap="none" rtlCol="0">
            <a:spAutoFit/>
          </a:bodyPr>
          <a:lstStyle/>
          <a:p>
            <a:r>
              <a:rPr lang="en-US" b="1" dirty="0">
                <a:solidFill>
                  <a:schemeClr val="accent2">
                    <a:lumMod val="75000"/>
                  </a:schemeClr>
                </a:solidFill>
              </a:rPr>
              <a:t>2</a:t>
            </a:r>
          </a:p>
        </p:txBody>
      </p:sp>
      <p:sp>
        <p:nvSpPr>
          <p:cNvPr id="11" name="TextBox 10">
            <a:extLst>
              <a:ext uri="{FF2B5EF4-FFF2-40B4-BE49-F238E27FC236}">
                <a16:creationId xmlns:a16="http://schemas.microsoft.com/office/drawing/2014/main" id="{5B04529D-FACB-F134-59BE-88DE6CF8CA81}"/>
              </a:ext>
            </a:extLst>
          </p:cNvPr>
          <p:cNvSpPr txBox="1"/>
          <p:nvPr/>
        </p:nvSpPr>
        <p:spPr>
          <a:xfrm>
            <a:off x="6316614" y="1086677"/>
            <a:ext cx="301686" cy="369332"/>
          </a:xfrm>
          <a:prstGeom prst="rect">
            <a:avLst/>
          </a:prstGeom>
          <a:noFill/>
        </p:spPr>
        <p:txBody>
          <a:bodyPr wrap="none" rtlCol="0">
            <a:spAutoFit/>
          </a:bodyPr>
          <a:lstStyle/>
          <a:p>
            <a:r>
              <a:rPr lang="en-US" b="1" dirty="0">
                <a:solidFill>
                  <a:schemeClr val="accent2">
                    <a:lumMod val="75000"/>
                  </a:schemeClr>
                </a:solidFill>
              </a:rPr>
              <a:t>1</a:t>
            </a:r>
          </a:p>
        </p:txBody>
      </p:sp>
      <p:sp>
        <p:nvSpPr>
          <p:cNvPr id="12" name="TextBox 11">
            <a:extLst>
              <a:ext uri="{FF2B5EF4-FFF2-40B4-BE49-F238E27FC236}">
                <a16:creationId xmlns:a16="http://schemas.microsoft.com/office/drawing/2014/main" id="{0D59F37C-44D3-60C8-8E3B-72149A762FD3}"/>
              </a:ext>
            </a:extLst>
          </p:cNvPr>
          <p:cNvSpPr txBox="1"/>
          <p:nvPr/>
        </p:nvSpPr>
        <p:spPr>
          <a:xfrm>
            <a:off x="8080710" y="1052448"/>
            <a:ext cx="301686" cy="369332"/>
          </a:xfrm>
          <a:prstGeom prst="rect">
            <a:avLst/>
          </a:prstGeom>
          <a:noFill/>
        </p:spPr>
        <p:txBody>
          <a:bodyPr wrap="none" rtlCol="0">
            <a:spAutoFit/>
          </a:bodyPr>
          <a:lstStyle/>
          <a:p>
            <a:r>
              <a:rPr lang="en-US" b="1" dirty="0">
                <a:solidFill>
                  <a:schemeClr val="accent2">
                    <a:lumMod val="75000"/>
                  </a:schemeClr>
                </a:solidFill>
              </a:rPr>
              <a:t>3</a:t>
            </a:r>
          </a:p>
        </p:txBody>
      </p:sp>
      <p:sp>
        <p:nvSpPr>
          <p:cNvPr id="13" name="TextBox 12">
            <a:extLst>
              <a:ext uri="{FF2B5EF4-FFF2-40B4-BE49-F238E27FC236}">
                <a16:creationId xmlns:a16="http://schemas.microsoft.com/office/drawing/2014/main" id="{F472BAC2-D797-4BE1-2D0F-1A98610F8FD9}"/>
              </a:ext>
            </a:extLst>
          </p:cNvPr>
          <p:cNvSpPr txBox="1"/>
          <p:nvPr/>
        </p:nvSpPr>
        <p:spPr>
          <a:xfrm>
            <a:off x="672745" y="1702903"/>
            <a:ext cx="301686" cy="369332"/>
          </a:xfrm>
          <a:prstGeom prst="rect">
            <a:avLst/>
          </a:prstGeom>
          <a:noFill/>
        </p:spPr>
        <p:txBody>
          <a:bodyPr wrap="none" rtlCol="0">
            <a:spAutoFit/>
          </a:bodyPr>
          <a:lstStyle/>
          <a:p>
            <a:r>
              <a:rPr lang="en-US" b="1" dirty="0">
                <a:solidFill>
                  <a:schemeClr val="accent2">
                    <a:lumMod val="75000"/>
                  </a:schemeClr>
                </a:solidFill>
              </a:rPr>
              <a:t>4</a:t>
            </a:r>
          </a:p>
        </p:txBody>
      </p:sp>
      <p:sp>
        <p:nvSpPr>
          <p:cNvPr id="14" name="TextBox 13">
            <a:extLst>
              <a:ext uri="{FF2B5EF4-FFF2-40B4-BE49-F238E27FC236}">
                <a16:creationId xmlns:a16="http://schemas.microsoft.com/office/drawing/2014/main" id="{8F00F84E-FA8C-E246-F3DE-18DCCEBC743C}"/>
              </a:ext>
            </a:extLst>
          </p:cNvPr>
          <p:cNvSpPr txBox="1"/>
          <p:nvPr/>
        </p:nvSpPr>
        <p:spPr>
          <a:xfrm>
            <a:off x="2958268" y="1702903"/>
            <a:ext cx="301686" cy="369332"/>
          </a:xfrm>
          <a:prstGeom prst="rect">
            <a:avLst/>
          </a:prstGeom>
          <a:noFill/>
        </p:spPr>
        <p:txBody>
          <a:bodyPr wrap="none" rtlCol="0">
            <a:spAutoFit/>
          </a:bodyPr>
          <a:lstStyle/>
          <a:p>
            <a:r>
              <a:rPr lang="en-US" b="1" dirty="0">
                <a:solidFill>
                  <a:schemeClr val="accent2">
                    <a:lumMod val="75000"/>
                  </a:schemeClr>
                </a:solidFill>
              </a:rPr>
              <a:t>6</a:t>
            </a:r>
          </a:p>
        </p:txBody>
      </p:sp>
      <p:sp>
        <p:nvSpPr>
          <p:cNvPr id="15" name="TextBox 14">
            <a:extLst>
              <a:ext uri="{FF2B5EF4-FFF2-40B4-BE49-F238E27FC236}">
                <a16:creationId xmlns:a16="http://schemas.microsoft.com/office/drawing/2014/main" id="{EF93C6FD-8538-879E-4FEC-B39F5A38299A}"/>
              </a:ext>
            </a:extLst>
          </p:cNvPr>
          <p:cNvSpPr txBox="1"/>
          <p:nvPr/>
        </p:nvSpPr>
        <p:spPr>
          <a:xfrm>
            <a:off x="4610008" y="1681926"/>
            <a:ext cx="301686" cy="369332"/>
          </a:xfrm>
          <a:prstGeom prst="rect">
            <a:avLst/>
          </a:prstGeom>
          <a:noFill/>
        </p:spPr>
        <p:txBody>
          <a:bodyPr wrap="none" rtlCol="0">
            <a:spAutoFit/>
          </a:bodyPr>
          <a:lstStyle/>
          <a:p>
            <a:r>
              <a:rPr lang="en-US" b="1" dirty="0">
                <a:solidFill>
                  <a:schemeClr val="accent2">
                    <a:lumMod val="75000"/>
                  </a:schemeClr>
                </a:solidFill>
              </a:rPr>
              <a:t>8</a:t>
            </a:r>
          </a:p>
        </p:txBody>
      </p:sp>
      <p:sp>
        <p:nvSpPr>
          <p:cNvPr id="16" name="TextBox 15">
            <a:extLst>
              <a:ext uri="{FF2B5EF4-FFF2-40B4-BE49-F238E27FC236}">
                <a16:creationId xmlns:a16="http://schemas.microsoft.com/office/drawing/2014/main" id="{4BCF0897-6EF2-2F06-0259-699FB3B412D9}"/>
              </a:ext>
            </a:extLst>
          </p:cNvPr>
          <p:cNvSpPr txBox="1"/>
          <p:nvPr/>
        </p:nvSpPr>
        <p:spPr>
          <a:xfrm>
            <a:off x="6744688" y="1681926"/>
            <a:ext cx="301686" cy="369332"/>
          </a:xfrm>
          <a:prstGeom prst="rect">
            <a:avLst/>
          </a:prstGeom>
          <a:noFill/>
        </p:spPr>
        <p:txBody>
          <a:bodyPr wrap="none" rtlCol="0">
            <a:spAutoFit/>
          </a:bodyPr>
          <a:lstStyle/>
          <a:p>
            <a:r>
              <a:rPr lang="en-US" b="1" dirty="0">
                <a:solidFill>
                  <a:schemeClr val="accent2">
                    <a:lumMod val="75000"/>
                  </a:schemeClr>
                </a:solidFill>
              </a:rPr>
              <a:t>9</a:t>
            </a:r>
          </a:p>
        </p:txBody>
      </p:sp>
      <p:pic>
        <p:nvPicPr>
          <p:cNvPr id="17" name="Audio 16">
            <a:hlinkClick r:id="" action="ppaction://media"/>
            <a:extLst>
              <a:ext uri="{FF2B5EF4-FFF2-40B4-BE49-F238E27FC236}">
                <a16:creationId xmlns:a16="http://schemas.microsoft.com/office/drawing/2014/main" id="{F1116C2A-9363-259D-41B8-06C0826B463E}"/>
              </a:ext>
            </a:extLst>
          </p:cNvPr>
          <p:cNvPicPr>
            <a:picLocks noChangeAspect="1"/>
          </p:cNvPicPr>
          <p:nvPr>
            <a:audioFile r:link="rId3"/>
            <p:extLst>
              <p:ext uri="{DAA4B4D4-6D71-4841-9C94-3DE7FCFB9230}">
                <p14:media xmlns:p14="http://schemas.microsoft.com/office/powerpoint/2010/main" r:embed="rId2"/>
              </p:ext>
            </p:extLst>
          </p:nvPr>
        </p:nvPicPr>
        <p:blipFill>
          <a:blip r:embed="rId6"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062373180"/>
      </p:ext>
    </p:extLst>
  </p:cSld>
  <p:clrMapOvr>
    <a:masterClrMapping/>
  </p:clrMapOvr>
  <mc:AlternateContent xmlns:mc="http://schemas.openxmlformats.org/markup-compatibility/2006" xmlns:p14="http://schemas.microsoft.com/office/powerpoint/2010/main">
    <mc:Choice Requires="p14">
      <p:transition spd="slow" p14:dur="2000" advTm="63291"/>
    </mc:Choice>
    <mc:Fallback xmlns="">
      <p:transition spd="slow" advTm="63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3" fill="hold" display="0">
                  <p:stCondLst>
                    <p:cond delay="indefinite"/>
                  </p:stCondLst>
                  <p:endCondLst>
                    <p:cond evt="onStopAudio" delay="0">
                      <p:tgtEl>
                        <p:sldTgt/>
                      </p:tgtEl>
                    </p:cond>
                  </p:endCondLst>
                </p:cTn>
                <p:tgtEl>
                  <p:spTgt spid="1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4F26B3-5C6F-977C-581E-2FD56CEA11BC}"/>
              </a:ext>
            </a:extLst>
          </p:cNvPr>
          <p:cNvSpPr>
            <a:spLocks noGrp="1"/>
          </p:cNvSpPr>
          <p:nvPr>
            <p:ph idx="1"/>
          </p:nvPr>
        </p:nvSpPr>
        <p:spPr>
          <a:xfrm>
            <a:off x="159025" y="92766"/>
            <a:ext cx="11820939" cy="6586330"/>
          </a:xfrm>
        </p:spPr>
        <p:txBody>
          <a:bodyPr>
            <a:normAutofit/>
          </a:bodyPr>
          <a:lstStyle/>
          <a:p>
            <a:pPr marL="0" indent="0" algn="l" rtl="0">
              <a:lnSpc>
                <a:spcPct val="115000"/>
              </a:lnSpc>
              <a:spcAft>
                <a:spcPts val="1000"/>
              </a:spcAft>
              <a:buNone/>
            </a:pPr>
            <a:r>
              <a:rPr lang="en-US" sz="3600" b="1" dirty="0">
                <a:solidFill>
                  <a:schemeClr val="accent6">
                    <a:lumMod val="75000"/>
                  </a:schemeClr>
                </a:solidFill>
                <a:effectLst/>
                <a:ea typeface="Calibri" panose="020F0502020204030204" pitchFamily="34" charset="0"/>
                <a:cs typeface="Calibri" panose="020F0502020204030204" pitchFamily="34" charset="0"/>
              </a:rPr>
              <a:t>Match the places and sports.</a:t>
            </a:r>
            <a:endParaRPr lang="en-US" sz="3600" b="1" dirty="0">
              <a:solidFill>
                <a:schemeClr val="accent6">
                  <a:lumMod val="75000"/>
                </a:schemeClr>
              </a:solidFill>
              <a:effectLst/>
              <a:ea typeface="Calibri" panose="020F0502020204030204" pitchFamily="34" charset="0"/>
              <a:cs typeface="Arial" panose="020B0604020202020204" pitchFamily="34" charset="0"/>
            </a:endParaRPr>
          </a:p>
          <a:p>
            <a:pPr indent="0" algn="ctr">
              <a:lnSpc>
                <a:spcPct val="107000"/>
              </a:lnSpc>
              <a:buNone/>
            </a:pPr>
            <a:r>
              <a:rPr lang="en-US" sz="3600" b="1" dirty="0">
                <a:effectLst/>
                <a:ea typeface="Calibri" panose="020F0502020204030204" pitchFamily="34" charset="0"/>
                <a:cs typeface="Calibri" panose="020F0502020204030204" pitchFamily="34" charset="0"/>
              </a:rPr>
              <a:t>circuit     court    course    pitch    pool     track</a:t>
            </a:r>
            <a:endParaRPr lang="en-US" sz="3600" b="1" dirty="0">
              <a:effectLst/>
              <a:ea typeface="Calibri" panose="020F0502020204030204" pitchFamily="34" charset="0"/>
              <a:cs typeface="Arial" panose="020B0604020202020204" pitchFamily="34" charset="0"/>
            </a:endParaRPr>
          </a:p>
          <a:p>
            <a:pPr indent="0">
              <a:lnSpc>
                <a:spcPct val="127000"/>
              </a:lnSpc>
              <a:buNone/>
              <a:tabLst>
                <a:tab pos="163830" algn="l"/>
                <a:tab pos="1654810" algn="l"/>
              </a:tabLst>
            </a:pPr>
            <a:r>
              <a:rPr lang="en-US" sz="3600" b="1" dirty="0">
                <a:effectLst/>
                <a:ea typeface="Calibri" panose="020F0502020204030204" pitchFamily="34" charset="0"/>
                <a:cs typeface="Calibri" panose="020F0502020204030204" pitchFamily="34" charset="0"/>
              </a:rPr>
              <a:t>1. </a:t>
            </a:r>
            <a:r>
              <a:rPr lang="en-US" sz="3600" dirty="0">
                <a:effectLst/>
                <a:ea typeface="Calibri" panose="020F0502020204030204" pitchFamily="34" charset="0"/>
                <a:cs typeface="Calibri" panose="020F0502020204030204" pitchFamily="34" charset="0"/>
              </a:rPr>
              <a:t>tennis / basketball ____	</a:t>
            </a:r>
            <a:endParaRPr lang="en-US" sz="3600" dirty="0">
              <a:effectLst/>
              <a:ea typeface="Calibri" panose="020F0502020204030204" pitchFamily="34" charset="0"/>
            </a:endParaRPr>
          </a:p>
          <a:p>
            <a:pPr indent="0">
              <a:lnSpc>
                <a:spcPct val="127000"/>
              </a:lnSpc>
              <a:buNone/>
              <a:tabLst>
                <a:tab pos="175895" algn="l"/>
              </a:tabLst>
            </a:pPr>
            <a:r>
              <a:rPr lang="en-US" sz="3600" b="1" dirty="0">
                <a:effectLst/>
                <a:ea typeface="Calibri" panose="020F0502020204030204" pitchFamily="34" charset="0"/>
                <a:cs typeface="Calibri" panose="020F0502020204030204" pitchFamily="34" charset="0"/>
              </a:rPr>
              <a:t>2. </a:t>
            </a:r>
            <a:r>
              <a:rPr lang="en-US" sz="3600" dirty="0">
                <a:effectLst/>
                <a:ea typeface="Calibri" panose="020F0502020204030204" pitchFamily="34" charset="0"/>
                <a:cs typeface="Calibri" panose="020F0502020204030204" pitchFamily="34" charset="0"/>
              </a:rPr>
              <a:t>football / rugby / hockey ____</a:t>
            </a:r>
            <a:endParaRPr lang="en-US" sz="3600" dirty="0">
              <a:effectLst/>
              <a:ea typeface="Calibri" panose="020F0502020204030204" pitchFamily="34" charset="0"/>
            </a:endParaRPr>
          </a:p>
          <a:p>
            <a:pPr indent="0">
              <a:lnSpc>
                <a:spcPct val="127000"/>
              </a:lnSpc>
              <a:buNone/>
              <a:tabLst>
                <a:tab pos="175895" algn="l"/>
                <a:tab pos="1953895" algn="l"/>
              </a:tabLst>
            </a:pPr>
            <a:r>
              <a:rPr lang="en-US" sz="3600" b="1" dirty="0">
                <a:effectLst/>
                <a:ea typeface="Calibri" panose="020F0502020204030204" pitchFamily="34" charset="0"/>
                <a:cs typeface="Calibri" panose="020F0502020204030204" pitchFamily="34" charset="0"/>
              </a:rPr>
              <a:t>3. </a:t>
            </a:r>
            <a:r>
              <a:rPr lang="en-US" sz="3600" dirty="0">
                <a:effectLst/>
                <a:ea typeface="Calibri" panose="020F0502020204030204" pitchFamily="34" charset="0"/>
                <a:cs typeface="Calibri" panose="020F0502020204030204" pitchFamily="34" charset="0"/>
              </a:rPr>
              <a:t>swimming / diving ____</a:t>
            </a:r>
            <a:endParaRPr lang="en-US" sz="3600" dirty="0">
              <a:effectLst/>
              <a:ea typeface="Calibri" panose="020F0502020204030204" pitchFamily="34" charset="0"/>
            </a:endParaRPr>
          </a:p>
          <a:p>
            <a:pPr indent="0">
              <a:lnSpc>
                <a:spcPct val="127000"/>
              </a:lnSpc>
              <a:buNone/>
              <a:tabLst>
                <a:tab pos="184785" algn="l"/>
                <a:tab pos="1219200" algn="l"/>
                <a:tab pos="1368425" algn="l"/>
              </a:tabLst>
            </a:pPr>
            <a:r>
              <a:rPr lang="en-US" sz="3600" b="1" dirty="0">
                <a:ea typeface="Calibri" panose="020F0502020204030204" pitchFamily="34" charset="0"/>
                <a:cs typeface="Calibri" panose="020F0502020204030204" pitchFamily="34" charset="0"/>
              </a:rPr>
              <a:t>4. </a:t>
            </a:r>
            <a:r>
              <a:rPr lang="en-US" sz="3600" dirty="0">
                <a:effectLst/>
                <a:ea typeface="Calibri" panose="020F0502020204030204" pitchFamily="34" charset="0"/>
                <a:cs typeface="Calibri" panose="020F0502020204030204" pitchFamily="34" charset="0"/>
              </a:rPr>
              <a:t>athletics ____	</a:t>
            </a:r>
            <a:endParaRPr lang="en-US" sz="3600" dirty="0">
              <a:effectLst/>
              <a:ea typeface="Calibri" panose="020F0502020204030204" pitchFamily="34" charset="0"/>
            </a:endParaRPr>
          </a:p>
          <a:p>
            <a:pPr indent="0">
              <a:lnSpc>
                <a:spcPct val="127000"/>
              </a:lnSpc>
              <a:buNone/>
              <a:tabLst>
                <a:tab pos="179070" algn="l"/>
                <a:tab pos="2331720" algn="l"/>
              </a:tabLst>
            </a:pPr>
            <a:r>
              <a:rPr lang="en-US" sz="3600" b="1" dirty="0">
                <a:effectLst/>
                <a:ea typeface="Calibri" panose="020F0502020204030204" pitchFamily="34" charset="0"/>
                <a:cs typeface="Calibri" panose="020F0502020204030204" pitchFamily="34" charset="0"/>
              </a:rPr>
              <a:t>5. </a:t>
            </a:r>
            <a:r>
              <a:rPr lang="en-US" sz="3600" dirty="0">
                <a:effectLst/>
                <a:ea typeface="Calibri" panose="020F0502020204030204" pitchFamily="34" charset="0"/>
                <a:cs typeface="Calibri" panose="020F0502020204030204" pitchFamily="34" charset="0"/>
              </a:rPr>
              <a:t>Formula 1 / motorcycling ____</a:t>
            </a:r>
            <a:endParaRPr lang="en-US" sz="3600" dirty="0">
              <a:effectLst/>
              <a:ea typeface="Calibri" panose="020F0502020204030204" pitchFamily="34" charset="0"/>
            </a:endParaRPr>
          </a:p>
          <a:p>
            <a:pPr indent="0">
              <a:lnSpc>
                <a:spcPct val="127000"/>
              </a:lnSpc>
              <a:buNone/>
              <a:tabLst>
                <a:tab pos="181610" algn="l"/>
                <a:tab pos="1127760" algn="l"/>
              </a:tabLst>
            </a:pPr>
            <a:r>
              <a:rPr lang="en-US" sz="3600" b="1" dirty="0">
                <a:effectLst/>
                <a:ea typeface="Calibri" panose="020F0502020204030204" pitchFamily="34" charset="0"/>
                <a:cs typeface="Calibri" panose="020F0502020204030204" pitchFamily="34" charset="0"/>
              </a:rPr>
              <a:t>6. </a:t>
            </a:r>
            <a:r>
              <a:rPr lang="en-US" sz="3600" dirty="0">
                <a:effectLst/>
                <a:ea typeface="Calibri" panose="020F0502020204030204" pitchFamily="34" charset="0"/>
                <a:cs typeface="Calibri" panose="020F0502020204030204" pitchFamily="34" charset="0"/>
              </a:rPr>
              <a:t>Golf ____ </a:t>
            </a:r>
            <a:endParaRPr lang="en-US" sz="3600" dirty="0">
              <a:effectLst/>
              <a:ea typeface="Calibri" panose="020F0502020204030204" pitchFamily="34" charset="0"/>
            </a:endParaRPr>
          </a:p>
        </p:txBody>
      </p:sp>
      <p:sp>
        <p:nvSpPr>
          <p:cNvPr id="2" name="TextBox 1">
            <a:extLst>
              <a:ext uri="{FF2B5EF4-FFF2-40B4-BE49-F238E27FC236}">
                <a16:creationId xmlns:a16="http://schemas.microsoft.com/office/drawing/2014/main" id="{FDF14155-3956-F51D-AC6A-9DE58DD9D202}"/>
              </a:ext>
            </a:extLst>
          </p:cNvPr>
          <p:cNvSpPr txBox="1"/>
          <p:nvPr/>
        </p:nvSpPr>
        <p:spPr>
          <a:xfrm>
            <a:off x="4465983" y="1881808"/>
            <a:ext cx="1086678" cy="461665"/>
          </a:xfrm>
          <a:prstGeom prst="rect">
            <a:avLst/>
          </a:prstGeom>
          <a:noFill/>
        </p:spPr>
        <p:txBody>
          <a:bodyPr wrap="square" rtlCol="0">
            <a:spAutoFit/>
          </a:bodyPr>
          <a:lstStyle/>
          <a:p>
            <a:r>
              <a:rPr lang="en-US" sz="2400" b="1" dirty="0">
                <a:solidFill>
                  <a:schemeClr val="accent2">
                    <a:lumMod val="75000"/>
                  </a:schemeClr>
                </a:solidFill>
              </a:rPr>
              <a:t>court</a:t>
            </a:r>
          </a:p>
        </p:txBody>
      </p:sp>
      <p:sp>
        <p:nvSpPr>
          <p:cNvPr id="4" name="TextBox 3">
            <a:extLst>
              <a:ext uri="{FF2B5EF4-FFF2-40B4-BE49-F238E27FC236}">
                <a16:creationId xmlns:a16="http://schemas.microsoft.com/office/drawing/2014/main" id="{69E7614D-65BF-E98F-A6FD-0D9432D12736}"/>
              </a:ext>
            </a:extLst>
          </p:cNvPr>
          <p:cNvSpPr txBox="1"/>
          <p:nvPr/>
        </p:nvSpPr>
        <p:spPr>
          <a:xfrm>
            <a:off x="5552661" y="2683564"/>
            <a:ext cx="1086678" cy="461665"/>
          </a:xfrm>
          <a:prstGeom prst="rect">
            <a:avLst/>
          </a:prstGeom>
          <a:noFill/>
        </p:spPr>
        <p:txBody>
          <a:bodyPr wrap="square" rtlCol="0">
            <a:spAutoFit/>
          </a:bodyPr>
          <a:lstStyle/>
          <a:p>
            <a:r>
              <a:rPr lang="en-US" sz="2400" b="1" dirty="0">
                <a:solidFill>
                  <a:schemeClr val="accent2">
                    <a:lumMod val="75000"/>
                  </a:schemeClr>
                </a:solidFill>
              </a:rPr>
              <a:t>pitch</a:t>
            </a:r>
          </a:p>
        </p:txBody>
      </p:sp>
      <p:sp>
        <p:nvSpPr>
          <p:cNvPr id="5" name="TextBox 4">
            <a:extLst>
              <a:ext uri="{FF2B5EF4-FFF2-40B4-BE49-F238E27FC236}">
                <a16:creationId xmlns:a16="http://schemas.microsoft.com/office/drawing/2014/main" id="{C453367C-F384-BCFA-2500-C4C2E60BB16D}"/>
              </a:ext>
            </a:extLst>
          </p:cNvPr>
          <p:cNvSpPr txBox="1"/>
          <p:nvPr/>
        </p:nvSpPr>
        <p:spPr>
          <a:xfrm>
            <a:off x="4465983" y="3485320"/>
            <a:ext cx="1086678" cy="461665"/>
          </a:xfrm>
          <a:prstGeom prst="rect">
            <a:avLst/>
          </a:prstGeom>
          <a:noFill/>
        </p:spPr>
        <p:txBody>
          <a:bodyPr wrap="square" rtlCol="0">
            <a:spAutoFit/>
          </a:bodyPr>
          <a:lstStyle/>
          <a:p>
            <a:r>
              <a:rPr lang="en-US" sz="2400" b="1" dirty="0">
                <a:solidFill>
                  <a:schemeClr val="accent2">
                    <a:lumMod val="75000"/>
                  </a:schemeClr>
                </a:solidFill>
              </a:rPr>
              <a:t>pool</a:t>
            </a:r>
          </a:p>
        </p:txBody>
      </p:sp>
      <p:sp>
        <p:nvSpPr>
          <p:cNvPr id="6" name="TextBox 5">
            <a:extLst>
              <a:ext uri="{FF2B5EF4-FFF2-40B4-BE49-F238E27FC236}">
                <a16:creationId xmlns:a16="http://schemas.microsoft.com/office/drawing/2014/main" id="{587ECFC3-C404-ADE6-F641-54BBE2FD2203}"/>
              </a:ext>
            </a:extLst>
          </p:cNvPr>
          <p:cNvSpPr txBox="1"/>
          <p:nvPr/>
        </p:nvSpPr>
        <p:spPr>
          <a:xfrm>
            <a:off x="2617305" y="4300329"/>
            <a:ext cx="1086678" cy="461665"/>
          </a:xfrm>
          <a:prstGeom prst="rect">
            <a:avLst/>
          </a:prstGeom>
          <a:noFill/>
        </p:spPr>
        <p:txBody>
          <a:bodyPr wrap="square" rtlCol="0">
            <a:spAutoFit/>
          </a:bodyPr>
          <a:lstStyle/>
          <a:p>
            <a:r>
              <a:rPr lang="en-US" sz="2400" b="1" dirty="0">
                <a:solidFill>
                  <a:schemeClr val="accent2">
                    <a:lumMod val="75000"/>
                  </a:schemeClr>
                </a:solidFill>
              </a:rPr>
              <a:t>track</a:t>
            </a:r>
          </a:p>
        </p:txBody>
      </p:sp>
      <p:sp>
        <p:nvSpPr>
          <p:cNvPr id="7" name="TextBox 6">
            <a:extLst>
              <a:ext uri="{FF2B5EF4-FFF2-40B4-BE49-F238E27FC236}">
                <a16:creationId xmlns:a16="http://schemas.microsoft.com/office/drawing/2014/main" id="{8FAF28DD-6150-0022-8D2B-6817FBEA6669}"/>
              </a:ext>
            </a:extLst>
          </p:cNvPr>
          <p:cNvSpPr txBox="1"/>
          <p:nvPr/>
        </p:nvSpPr>
        <p:spPr>
          <a:xfrm>
            <a:off x="5665305" y="5174973"/>
            <a:ext cx="1086678" cy="461665"/>
          </a:xfrm>
          <a:prstGeom prst="rect">
            <a:avLst/>
          </a:prstGeom>
          <a:noFill/>
        </p:spPr>
        <p:txBody>
          <a:bodyPr wrap="square" rtlCol="0">
            <a:spAutoFit/>
          </a:bodyPr>
          <a:lstStyle/>
          <a:p>
            <a:r>
              <a:rPr lang="en-US" sz="2400" b="1" dirty="0">
                <a:solidFill>
                  <a:schemeClr val="accent2">
                    <a:lumMod val="75000"/>
                  </a:schemeClr>
                </a:solidFill>
              </a:rPr>
              <a:t>circuit</a:t>
            </a:r>
          </a:p>
        </p:txBody>
      </p:sp>
      <p:sp>
        <p:nvSpPr>
          <p:cNvPr id="8" name="TextBox 7">
            <a:extLst>
              <a:ext uri="{FF2B5EF4-FFF2-40B4-BE49-F238E27FC236}">
                <a16:creationId xmlns:a16="http://schemas.microsoft.com/office/drawing/2014/main" id="{0A987586-E2DF-D2B1-2088-01BF62FEC4F2}"/>
              </a:ext>
            </a:extLst>
          </p:cNvPr>
          <p:cNvSpPr txBox="1"/>
          <p:nvPr/>
        </p:nvSpPr>
        <p:spPr>
          <a:xfrm>
            <a:off x="1795670" y="5996608"/>
            <a:ext cx="1086678" cy="461665"/>
          </a:xfrm>
          <a:prstGeom prst="rect">
            <a:avLst/>
          </a:prstGeom>
          <a:noFill/>
        </p:spPr>
        <p:txBody>
          <a:bodyPr wrap="square" rtlCol="0">
            <a:spAutoFit/>
          </a:bodyPr>
          <a:lstStyle/>
          <a:p>
            <a:r>
              <a:rPr lang="en-US" sz="2400" b="1" dirty="0">
                <a:solidFill>
                  <a:schemeClr val="accent2">
                    <a:lumMod val="75000"/>
                  </a:schemeClr>
                </a:solidFill>
              </a:rPr>
              <a:t>court</a:t>
            </a:r>
          </a:p>
        </p:txBody>
      </p:sp>
      <p:pic>
        <p:nvPicPr>
          <p:cNvPr id="10" name="Audio 9">
            <a:hlinkClick r:id="" action="ppaction://media"/>
            <a:extLst>
              <a:ext uri="{FF2B5EF4-FFF2-40B4-BE49-F238E27FC236}">
                <a16:creationId xmlns:a16="http://schemas.microsoft.com/office/drawing/2014/main" id="{307F05C8-B52D-40E5-B2F5-7765490A7E6B}"/>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023810824"/>
      </p:ext>
    </p:extLst>
  </p:cSld>
  <p:clrMapOvr>
    <a:masterClrMapping/>
  </p:clrMapOvr>
  <mc:AlternateContent xmlns:mc="http://schemas.openxmlformats.org/markup-compatibility/2006" xmlns:p14="http://schemas.microsoft.com/office/powerpoint/2010/main">
    <mc:Choice Requires="p14">
      <p:transition spd="slow" p14:dur="2000" advTm="44290"/>
    </mc:Choice>
    <mc:Fallback xmlns="">
      <p:transition spd="slow" advTm="44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D7BBE7-F7A2-889B-32B8-F24C38011C97}"/>
              </a:ext>
            </a:extLst>
          </p:cNvPr>
          <p:cNvSpPr>
            <a:spLocks noGrp="1"/>
          </p:cNvSpPr>
          <p:nvPr>
            <p:ph idx="1"/>
          </p:nvPr>
        </p:nvSpPr>
        <p:spPr>
          <a:xfrm>
            <a:off x="838199" y="278296"/>
            <a:ext cx="10956235" cy="6281530"/>
          </a:xfrm>
        </p:spPr>
        <p:txBody>
          <a:bodyPr>
            <a:normAutofit/>
          </a:bodyPr>
          <a:lstStyle/>
          <a:p>
            <a:pPr indent="0">
              <a:lnSpc>
                <a:spcPct val="115000"/>
              </a:lnSpc>
              <a:buNone/>
            </a:pPr>
            <a:r>
              <a:rPr lang="en-US" sz="2400" b="1" dirty="0">
                <a:solidFill>
                  <a:schemeClr val="accent6">
                    <a:lumMod val="75000"/>
                  </a:schemeClr>
                </a:solidFill>
                <a:effectLst/>
                <a:ea typeface="Calibri" panose="020F0502020204030204" pitchFamily="34" charset="0"/>
                <a:cs typeface="Times New Roman" panose="02020603050405020304" pitchFamily="18" charset="0"/>
              </a:rPr>
              <a:t>Exercise: Read the definitions and write the words.</a:t>
            </a:r>
            <a:endParaRPr lang="en-US" sz="2400" b="1" dirty="0">
              <a:solidFill>
                <a:schemeClr val="accent6">
                  <a:lumMod val="75000"/>
                </a:schemeClr>
              </a:solidFill>
              <a:ea typeface="Calibri" panose="020F0502020204030204" pitchFamily="34" charset="0"/>
            </a:endParaRPr>
          </a:p>
          <a:p>
            <a:pPr indent="0">
              <a:lnSpc>
                <a:spcPct val="115000"/>
              </a:lnSpc>
              <a:buNone/>
            </a:pPr>
            <a:r>
              <a:rPr lang="en-US" sz="2400" b="1" dirty="0">
                <a:solidFill>
                  <a:srgbClr val="000000"/>
                </a:solidFill>
                <a:effectLst/>
                <a:ea typeface="Calibri" panose="020F0502020204030204" pitchFamily="34" charset="0"/>
                <a:cs typeface="Times New Roman" panose="02020603050405020304" pitchFamily="18" charset="0"/>
              </a:rPr>
              <a:t>1. </a:t>
            </a:r>
            <a:r>
              <a:rPr lang="en-US" sz="2400" dirty="0">
                <a:solidFill>
                  <a:srgbClr val="000000"/>
                </a:solidFill>
                <a:effectLst/>
                <a:ea typeface="Calibri" panose="020F0502020204030204" pitchFamily="34" charset="0"/>
                <a:cs typeface="Times New Roman" panose="02020603050405020304" pitchFamily="18" charset="0"/>
              </a:rPr>
              <a:t>the people who watch a sport 			</a:t>
            </a:r>
            <a:endParaRPr lang="en-US" sz="2400" b="1" i="1" dirty="0">
              <a:solidFill>
                <a:schemeClr val="accent2">
                  <a:lumMod val="75000"/>
                </a:schemeClr>
              </a:solidFill>
              <a:effectLst/>
              <a:ea typeface="Calibri" panose="020F0502020204030204" pitchFamily="34" charset="0"/>
            </a:endParaRPr>
          </a:p>
          <a:p>
            <a:pPr indent="0">
              <a:lnSpc>
                <a:spcPct val="115000"/>
              </a:lnSpc>
              <a:buNone/>
              <a:tabLst>
                <a:tab pos="290195" algn="l"/>
                <a:tab pos="1207770" algn="l"/>
                <a:tab pos="2302510" algn="r"/>
                <a:tab pos="2711450" algn="ctr"/>
              </a:tabLst>
            </a:pPr>
            <a:r>
              <a:rPr lang="en-US" sz="2400" b="1" dirty="0">
                <a:solidFill>
                  <a:srgbClr val="000000"/>
                </a:solidFill>
                <a:effectLst/>
                <a:ea typeface="Calibri" panose="020F0502020204030204" pitchFamily="34" charset="0"/>
                <a:cs typeface="Times New Roman" panose="02020603050405020304" pitchFamily="18" charset="0"/>
              </a:rPr>
              <a:t>2. </a:t>
            </a:r>
            <a:r>
              <a:rPr lang="en-US" sz="2400" dirty="0">
                <a:solidFill>
                  <a:srgbClr val="000000"/>
                </a:solidFill>
                <a:effectLst/>
                <a:ea typeface="Calibri" panose="020F0502020204030204" pitchFamily="34" charset="0"/>
                <a:cs typeface="Times New Roman" panose="02020603050405020304" pitchFamily="18" charset="0"/>
              </a:rPr>
              <a:t>the person who is the leader of a team 			</a:t>
            </a:r>
            <a:endParaRPr lang="en-US" sz="2400" dirty="0">
              <a:effectLst/>
              <a:ea typeface="Calibri" panose="020F0502020204030204" pitchFamily="34" charset="0"/>
            </a:endParaRPr>
          </a:p>
          <a:p>
            <a:pPr indent="0">
              <a:lnSpc>
                <a:spcPct val="115000"/>
              </a:lnSpc>
              <a:buNone/>
              <a:tabLst>
                <a:tab pos="290195" algn="l"/>
                <a:tab pos="1207770" algn="l"/>
                <a:tab pos="2711450" algn="ctr"/>
              </a:tabLst>
            </a:pPr>
            <a:r>
              <a:rPr lang="en-US" sz="2400" b="1" dirty="0">
                <a:solidFill>
                  <a:srgbClr val="000000"/>
                </a:solidFill>
                <a:effectLst/>
                <a:ea typeface="Calibri" panose="020F0502020204030204" pitchFamily="34" charset="0"/>
                <a:cs typeface="Times New Roman" panose="02020603050405020304" pitchFamily="18" charset="0"/>
              </a:rPr>
              <a:t>3. </a:t>
            </a:r>
            <a:r>
              <a:rPr lang="en-US" sz="2400" dirty="0">
                <a:solidFill>
                  <a:srgbClr val="000000"/>
                </a:solidFill>
                <a:effectLst/>
                <a:ea typeface="Calibri" panose="020F0502020204030204" pitchFamily="34" charset="0"/>
                <a:cs typeface="Times New Roman" panose="02020603050405020304" pitchFamily="18" charset="0"/>
              </a:rPr>
              <a:t>the person who is in charge of a team 			</a:t>
            </a:r>
            <a:endParaRPr lang="en-US" sz="2400" dirty="0">
              <a:effectLst/>
              <a:ea typeface="Calibri" panose="020F0502020204030204" pitchFamily="34" charset="0"/>
            </a:endParaRPr>
          </a:p>
          <a:p>
            <a:pPr indent="0">
              <a:lnSpc>
                <a:spcPct val="115000"/>
              </a:lnSpc>
              <a:buNone/>
              <a:tabLst>
                <a:tab pos="295910" algn="l"/>
                <a:tab pos="1213485" algn="l"/>
              </a:tabLst>
            </a:pPr>
            <a:r>
              <a:rPr lang="en-US" sz="2400" b="1" dirty="0">
                <a:solidFill>
                  <a:srgbClr val="000000"/>
                </a:solidFill>
                <a:effectLst/>
                <a:ea typeface="Calibri" panose="020F0502020204030204" pitchFamily="34" charset="0"/>
                <a:cs typeface="Times New Roman" panose="02020603050405020304" pitchFamily="18" charset="0"/>
              </a:rPr>
              <a:t>4. </a:t>
            </a:r>
            <a:r>
              <a:rPr lang="en-US" sz="2400" dirty="0">
                <a:solidFill>
                  <a:srgbClr val="000000"/>
                </a:solidFill>
                <a:effectLst/>
                <a:ea typeface="Calibri" panose="020F0502020204030204" pitchFamily="34" charset="0"/>
                <a:cs typeface="Times New Roman" panose="02020603050405020304" pitchFamily="18" charset="0"/>
              </a:rPr>
              <a:t>what players do before they start playing 			</a:t>
            </a:r>
          </a:p>
          <a:p>
            <a:pPr indent="0">
              <a:lnSpc>
                <a:spcPct val="115000"/>
              </a:lnSpc>
              <a:buNone/>
              <a:tabLst>
                <a:tab pos="295910" algn="l"/>
                <a:tab pos="1213485" algn="l"/>
              </a:tabLst>
            </a:pPr>
            <a:r>
              <a:rPr lang="en-US" sz="2400" b="1" dirty="0">
                <a:solidFill>
                  <a:srgbClr val="000000"/>
                </a:solidFill>
                <a:effectLst/>
                <a:ea typeface="Calibri" panose="020F0502020204030204" pitchFamily="34" charset="0"/>
                <a:cs typeface="Times New Roman" panose="02020603050405020304" pitchFamily="18" charset="0"/>
              </a:rPr>
              <a:t>5. </a:t>
            </a:r>
            <a:r>
              <a:rPr lang="en-US" sz="2400" dirty="0">
                <a:solidFill>
                  <a:srgbClr val="000000"/>
                </a:solidFill>
                <a:effectLst/>
                <a:ea typeface="Calibri" panose="020F0502020204030204" pitchFamily="34" charset="0"/>
                <a:cs typeface="Times New Roman" panose="02020603050405020304" pitchFamily="18" charset="0"/>
              </a:rPr>
              <a:t>if you do a lot of exercise, you will get 			</a:t>
            </a:r>
            <a:endParaRPr lang="en-US" sz="2400" dirty="0">
              <a:effectLst/>
              <a:ea typeface="Calibri" panose="020F0502020204030204" pitchFamily="34" charset="0"/>
            </a:endParaRPr>
          </a:p>
          <a:p>
            <a:pPr indent="0">
              <a:lnSpc>
                <a:spcPct val="115000"/>
              </a:lnSpc>
              <a:buNone/>
              <a:tabLst>
                <a:tab pos="295910" algn="l"/>
              </a:tabLst>
            </a:pPr>
            <a:r>
              <a:rPr lang="en-US" sz="2400" b="1" dirty="0">
                <a:solidFill>
                  <a:srgbClr val="000000"/>
                </a:solidFill>
                <a:effectLst/>
                <a:ea typeface="Calibri" panose="020F0502020204030204" pitchFamily="34" charset="0"/>
                <a:cs typeface="Times New Roman" panose="02020603050405020304" pitchFamily="18" charset="0"/>
              </a:rPr>
              <a:t>6. </a:t>
            </a:r>
            <a:r>
              <a:rPr lang="en-US" sz="2400" dirty="0">
                <a:solidFill>
                  <a:srgbClr val="000000"/>
                </a:solidFill>
                <a:effectLst/>
                <a:ea typeface="Calibri" panose="020F0502020204030204" pitchFamily="34" charset="0"/>
                <a:cs typeface="Times New Roman" panose="02020603050405020304" pitchFamily="18" charset="0"/>
              </a:rPr>
              <a:t>the place where you play tennis 			</a:t>
            </a:r>
          </a:p>
          <a:p>
            <a:pPr indent="0">
              <a:lnSpc>
                <a:spcPct val="115000"/>
              </a:lnSpc>
              <a:buNone/>
              <a:tabLst>
                <a:tab pos="295910" algn="l"/>
              </a:tabLst>
            </a:pPr>
            <a:r>
              <a:rPr lang="en-US" sz="2400" b="1" dirty="0">
                <a:solidFill>
                  <a:srgbClr val="000000"/>
                </a:solidFill>
                <a:effectLst/>
                <a:ea typeface="Calibri" panose="020F0502020204030204" pitchFamily="34" charset="0"/>
                <a:cs typeface="Times New Roman" panose="02020603050405020304" pitchFamily="18" charset="0"/>
              </a:rPr>
              <a:t>7. </a:t>
            </a:r>
            <a:r>
              <a:rPr lang="en-US" sz="2400" dirty="0">
                <a:solidFill>
                  <a:srgbClr val="000000"/>
                </a:solidFill>
                <a:effectLst/>
                <a:ea typeface="Calibri" panose="020F0502020204030204" pitchFamily="34" charset="0"/>
                <a:cs typeface="Times New Roman" panose="02020603050405020304" pitchFamily="18" charset="0"/>
              </a:rPr>
              <a:t>the person who controls e.g. a football match 			</a:t>
            </a:r>
            <a:endParaRPr lang="en-US" sz="2400" dirty="0">
              <a:effectLst/>
              <a:ea typeface="Calibri" panose="020F0502020204030204" pitchFamily="34" charset="0"/>
            </a:endParaRPr>
          </a:p>
          <a:p>
            <a:pPr indent="0">
              <a:lnSpc>
                <a:spcPct val="115000"/>
              </a:lnSpc>
              <a:buNone/>
              <a:tabLst>
                <a:tab pos="295910" algn="l"/>
                <a:tab pos="2440940" algn="l"/>
              </a:tabLst>
            </a:pPr>
            <a:r>
              <a:rPr lang="en-US" sz="2400" b="1" dirty="0">
                <a:solidFill>
                  <a:srgbClr val="000000"/>
                </a:solidFill>
                <a:effectLst/>
                <a:ea typeface="Calibri" panose="020F0502020204030204" pitchFamily="34" charset="0"/>
                <a:cs typeface="Times New Roman" panose="02020603050405020304" pitchFamily="18" charset="0"/>
              </a:rPr>
              <a:t>8. </a:t>
            </a:r>
            <a:r>
              <a:rPr lang="en-US" sz="2400" dirty="0">
                <a:solidFill>
                  <a:srgbClr val="000000"/>
                </a:solidFill>
                <a:effectLst/>
                <a:ea typeface="Calibri" panose="020F0502020204030204" pitchFamily="34" charset="0"/>
                <a:cs typeface="Times New Roman" panose="02020603050405020304" pitchFamily="18" charset="0"/>
              </a:rPr>
              <a:t>the place where you ski 			</a:t>
            </a:r>
            <a:endParaRPr lang="en-US" sz="2400" dirty="0">
              <a:effectLst/>
              <a:ea typeface="Calibri" panose="020F0502020204030204" pitchFamily="34" charset="0"/>
            </a:endParaRPr>
          </a:p>
          <a:p>
            <a:pPr indent="0">
              <a:lnSpc>
                <a:spcPct val="115000"/>
              </a:lnSpc>
              <a:buNone/>
              <a:tabLst>
                <a:tab pos="295910" algn="l"/>
                <a:tab pos="2637790" algn="l"/>
              </a:tabLst>
            </a:pPr>
            <a:r>
              <a:rPr lang="en-US" sz="2400" b="1" dirty="0">
                <a:solidFill>
                  <a:srgbClr val="000000"/>
                </a:solidFill>
                <a:effectLst/>
                <a:ea typeface="Calibri" panose="020F0502020204030204" pitchFamily="34" charset="0"/>
                <a:cs typeface="Times New Roman" panose="02020603050405020304" pitchFamily="18" charset="0"/>
              </a:rPr>
              <a:t>9. </a:t>
            </a:r>
            <a:r>
              <a:rPr lang="en-US" sz="2400" dirty="0">
                <a:solidFill>
                  <a:srgbClr val="000000"/>
                </a:solidFill>
                <a:effectLst/>
                <a:ea typeface="Calibri" panose="020F0502020204030204" pitchFamily="34" charset="0"/>
                <a:cs typeface="Times New Roman" panose="02020603050405020304" pitchFamily="18" charset="0"/>
              </a:rPr>
              <a:t>what professional sports people have to do every day				</a:t>
            </a:r>
            <a:endParaRPr lang="en-US" sz="2400" dirty="0">
              <a:effectLst/>
              <a:ea typeface="Calibri" panose="020F0502020204030204" pitchFamily="34" charset="0"/>
            </a:endParaRPr>
          </a:p>
          <a:p>
            <a:pPr indent="0">
              <a:lnSpc>
                <a:spcPct val="115000"/>
              </a:lnSpc>
              <a:buNone/>
            </a:pPr>
            <a:r>
              <a:rPr lang="en-US" sz="2400" b="1" dirty="0">
                <a:solidFill>
                  <a:srgbClr val="000000"/>
                </a:solidFill>
                <a:effectLst/>
                <a:ea typeface="Calibri" panose="020F0502020204030204" pitchFamily="34" charset="0"/>
                <a:cs typeface="Times New Roman" panose="02020603050405020304" pitchFamily="18" charset="0"/>
              </a:rPr>
              <a:t>10. </a:t>
            </a:r>
            <a:r>
              <a:rPr lang="en-US" sz="2400" dirty="0">
                <a:solidFill>
                  <a:srgbClr val="000000"/>
                </a:solidFill>
                <a:effectLst/>
                <a:ea typeface="Calibri" panose="020F0502020204030204" pitchFamily="34" charset="0"/>
                <a:cs typeface="Times New Roman" panose="02020603050405020304" pitchFamily="18" charset="0"/>
              </a:rPr>
              <a:t>the place where athletes run athletics 			</a:t>
            </a:r>
            <a:endParaRPr lang="en-US" sz="2400" dirty="0">
              <a:effectLst/>
              <a:ea typeface="Calibri" panose="020F0502020204030204" pitchFamily="34" charset="0"/>
            </a:endParaRPr>
          </a:p>
          <a:p>
            <a:pPr marL="0" indent="0">
              <a:buNone/>
            </a:pPr>
            <a:endParaRPr lang="en-US" sz="3600" dirty="0"/>
          </a:p>
        </p:txBody>
      </p:sp>
      <p:sp>
        <p:nvSpPr>
          <p:cNvPr id="4" name="TextBox 3">
            <a:extLst>
              <a:ext uri="{FF2B5EF4-FFF2-40B4-BE49-F238E27FC236}">
                <a16:creationId xmlns:a16="http://schemas.microsoft.com/office/drawing/2014/main" id="{0B74502A-8763-FB1F-E02B-B0324CBA40CA}"/>
              </a:ext>
            </a:extLst>
          </p:cNvPr>
          <p:cNvSpPr txBox="1"/>
          <p:nvPr/>
        </p:nvSpPr>
        <p:spPr>
          <a:xfrm>
            <a:off x="5274365" y="834887"/>
            <a:ext cx="1828800" cy="461665"/>
          </a:xfrm>
          <a:prstGeom prst="rect">
            <a:avLst/>
          </a:prstGeom>
          <a:noFill/>
        </p:spPr>
        <p:txBody>
          <a:bodyPr wrap="square" rtlCol="0">
            <a:spAutoFit/>
          </a:bodyPr>
          <a:lstStyle/>
          <a:p>
            <a:r>
              <a:rPr lang="en-US" sz="2400" b="1" i="1" u="sng" dirty="0">
                <a:solidFill>
                  <a:schemeClr val="accent2">
                    <a:lumMod val="75000"/>
                  </a:schemeClr>
                </a:solidFill>
                <a:effectLst/>
                <a:ea typeface="Calibri" panose="020F0502020204030204" pitchFamily="34" charset="0"/>
                <a:cs typeface="Times New Roman" panose="02020603050405020304" pitchFamily="18" charset="0"/>
              </a:rPr>
              <a:t>spectators</a:t>
            </a:r>
            <a:endParaRPr lang="en-US" sz="2400" dirty="0"/>
          </a:p>
        </p:txBody>
      </p:sp>
      <p:sp>
        <p:nvSpPr>
          <p:cNvPr id="5" name="TextBox 4">
            <a:extLst>
              <a:ext uri="{FF2B5EF4-FFF2-40B4-BE49-F238E27FC236}">
                <a16:creationId xmlns:a16="http://schemas.microsoft.com/office/drawing/2014/main" id="{8CEFB773-49F1-E740-CDD6-BB3ABEB5BEC0}"/>
              </a:ext>
            </a:extLst>
          </p:cNvPr>
          <p:cNvSpPr txBox="1"/>
          <p:nvPr/>
        </p:nvSpPr>
        <p:spPr>
          <a:xfrm>
            <a:off x="6316316" y="1329682"/>
            <a:ext cx="1828800" cy="461665"/>
          </a:xfrm>
          <a:prstGeom prst="rect">
            <a:avLst/>
          </a:prstGeom>
          <a:noFill/>
        </p:spPr>
        <p:txBody>
          <a:bodyPr wrap="square" rtlCol="0">
            <a:spAutoFit/>
          </a:bodyPr>
          <a:lstStyle/>
          <a:p>
            <a:r>
              <a:rPr lang="en-US" sz="2400" b="1" i="1" u="sng" dirty="0">
                <a:solidFill>
                  <a:schemeClr val="accent2">
                    <a:lumMod val="75000"/>
                  </a:schemeClr>
                </a:solidFill>
                <a:effectLst/>
                <a:ea typeface="Calibri" panose="020F0502020204030204" pitchFamily="34" charset="0"/>
                <a:cs typeface="Times New Roman" panose="02020603050405020304" pitchFamily="18" charset="0"/>
              </a:rPr>
              <a:t>captain</a:t>
            </a:r>
            <a:endParaRPr lang="en-US" sz="2400" dirty="0"/>
          </a:p>
        </p:txBody>
      </p:sp>
      <p:sp>
        <p:nvSpPr>
          <p:cNvPr id="6" name="TextBox 5">
            <a:extLst>
              <a:ext uri="{FF2B5EF4-FFF2-40B4-BE49-F238E27FC236}">
                <a16:creationId xmlns:a16="http://schemas.microsoft.com/office/drawing/2014/main" id="{FECCD8B8-AEE5-DE30-7D22-05D74939977A}"/>
              </a:ext>
            </a:extLst>
          </p:cNvPr>
          <p:cNvSpPr txBox="1"/>
          <p:nvPr/>
        </p:nvSpPr>
        <p:spPr>
          <a:xfrm>
            <a:off x="6188765" y="1886273"/>
            <a:ext cx="1828800" cy="461665"/>
          </a:xfrm>
          <a:prstGeom prst="rect">
            <a:avLst/>
          </a:prstGeom>
          <a:noFill/>
        </p:spPr>
        <p:txBody>
          <a:bodyPr wrap="square" rtlCol="0">
            <a:spAutoFit/>
          </a:bodyPr>
          <a:lstStyle/>
          <a:p>
            <a:r>
              <a:rPr lang="en-US" sz="2400" b="1" i="1" u="sng" dirty="0">
                <a:solidFill>
                  <a:schemeClr val="accent2">
                    <a:lumMod val="75000"/>
                  </a:schemeClr>
                </a:solidFill>
                <a:effectLst/>
                <a:ea typeface="Calibri" panose="020F0502020204030204" pitchFamily="34" charset="0"/>
                <a:cs typeface="Times New Roman" panose="02020603050405020304" pitchFamily="18" charset="0"/>
              </a:rPr>
              <a:t>coach</a:t>
            </a:r>
            <a:endParaRPr lang="en-US" sz="2400" dirty="0"/>
          </a:p>
        </p:txBody>
      </p:sp>
      <p:sp>
        <p:nvSpPr>
          <p:cNvPr id="7" name="TextBox 6">
            <a:extLst>
              <a:ext uri="{FF2B5EF4-FFF2-40B4-BE49-F238E27FC236}">
                <a16:creationId xmlns:a16="http://schemas.microsoft.com/office/drawing/2014/main" id="{87B4108D-5AE9-FB56-ADCB-261D94299ACE}"/>
              </a:ext>
            </a:extLst>
          </p:cNvPr>
          <p:cNvSpPr txBox="1"/>
          <p:nvPr/>
        </p:nvSpPr>
        <p:spPr>
          <a:xfrm>
            <a:off x="6632712" y="2500338"/>
            <a:ext cx="1828800" cy="461665"/>
          </a:xfrm>
          <a:prstGeom prst="rect">
            <a:avLst/>
          </a:prstGeom>
          <a:noFill/>
        </p:spPr>
        <p:txBody>
          <a:bodyPr wrap="square" rtlCol="0">
            <a:spAutoFit/>
          </a:bodyPr>
          <a:lstStyle/>
          <a:p>
            <a:r>
              <a:rPr lang="en-US" sz="2400" b="1" i="1" u="sng" dirty="0">
                <a:solidFill>
                  <a:schemeClr val="accent2">
                    <a:lumMod val="75000"/>
                  </a:schemeClr>
                </a:solidFill>
                <a:effectLst/>
                <a:ea typeface="Calibri" panose="020F0502020204030204" pitchFamily="34" charset="0"/>
                <a:cs typeface="Times New Roman" panose="02020603050405020304" pitchFamily="18" charset="0"/>
              </a:rPr>
              <a:t>warm up</a:t>
            </a:r>
            <a:endParaRPr lang="en-US" sz="2400" dirty="0"/>
          </a:p>
        </p:txBody>
      </p:sp>
      <p:sp>
        <p:nvSpPr>
          <p:cNvPr id="8" name="TextBox 7">
            <a:extLst>
              <a:ext uri="{FF2B5EF4-FFF2-40B4-BE49-F238E27FC236}">
                <a16:creationId xmlns:a16="http://schemas.microsoft.com/office/drawing/2014/main" id="{8282D7ED-AEFB-C65E-5726-51B38067BD87}"/>
              </a:ext>
            </a:extLst>
          </p:cNvPr>
          <p:cNvSpPr txBox="1"/>
          <p:nvPr/>
        </p:nvSpPr>
        <p:spPr>
          <a:xfrm>
            <a:off x="6188765" y="2979507"/>
            <a:ext cx="1828800" cy="461665"/>
          </a:xfrm>
          <a:prstGeom prst="rect">
            <a:avLst/>
          </a:prstGeom>
          <a:noFill/>
        </p:spPr>
        <p:txBody>
          <a:bodyPr wrap="square" rtlCol="0">
            <a:spAutoFit/>
          </a:bodyPr>
          <a:lstStyle/>
          <a:p>
            <a:r>
              <a:rPr lang="en-US" sz="2400" b="1" i="1" u="sng" dirty="0">
                <a:solidFill>
                  <a:schemeClr val="accent2">
                    <a:lumMod val="75000"/>
                  </a:schemeClr>
                </a:solidFill>
                <a:effectLst/>
                <a:ea typeface="Calibri" panose="020F0502020204030204" pitchFamily="34" charset="0"/>
                <a:cs typeface="Times New Roman" panose="02020603050405020304" pitchFamily="18" charset="0"/>
              </a:rPr>
              <a:t>fit</a:t>
            </a:r>
            <a:endParaRPr lang="en-US" sz="2400" dirty="0"/>
          </a:p>
        </p:txBody>
      </p:sp>
      <p:sp>
        <p:nvSpPr>
          <p:cNvPr id="9" name="TextBox 8">
            <a:extLst>
              <a:ext uri="{FF2B5EF4-FFF2-40B4-BE49-F238E27FC236}">
                <a16:creationId xmlns:a16="http://schemas.microsoft.com/office/drawing/2014/main" id="{2DF1918A-FEF1-695E-0584-1D5AF8643A4B}"/>
              </a:ext>
            </a:extLst>
          </p:cNvPr>
          <p:cNvSpPr txBox="1"/>
          <p:nvPr/>
        </p:nvSpPr>
        <p:spPr>
          <a:xfrm>
            <a:off x="5401916" y="3551724"/>
            <a:ext cx="1828800" cy="461665"/>
          </a:xfrm>
          <a:prstGeom prst="rect">
            <a:avLst/>
          </a:prstGeom>
          <a:noFill/>
        </p:spPr>
        <p:txBody>
          <a:bodyPr wrap="square" rtlCol="0">
            <a:spAutoFit/>
          </a:bodyPr>
          <a:lstStyle/>
          <a:p>
            <a:r>
              <a:rPr lang="en-US" sz="2400" b="1" i="1" u="sng" dirty="0">
                <a:solidFill>
                  <a:schemeClr val="accent2">
                    <a:lumMod val="75000"/>
                  </a:schemeClr>
                </a:solidFill>
                <a:effectLst/>
                <a:ea typeface="Calibri" panose="020F0502020204030204" pitchFamily="34" charset="0"/>
                <a:cs typeface="Times New Roman" panose="02020603050405020304" pitchFamily="18" charset="0"/>
              </a:rPr>
              <a:t>tennis court</a:t>
            </a:r>
            <a:endParaRPr lang="en-US" sz="2400" dirty="0"/>
          </a:p>
        </p:txBody>
      </p:sp>
      <p:sp>
        <p:nvSpPr>
          <p:cNvPr id="10" name="TextBox 9">
            <a:extLst>
              <a:ext uri="{FF2B5EF4-FFF2-40B4-BE49-F238E27FC236}">
                <a16:creationId xmlns:a16="http://schemas.microsoft.com/office/drawing/2014/main" id="{3674DDD2-1925-AAE6-BA52-CE0CD3E37382}"/>
              </a:ext>
            </a:extLst>
          </p:cNvPr>
          <p:cNvSpPr txBox="1"/>
          <p:nvPr/>
        </p:nvSpPr>
        <p:spPr>
          <a:xfrm>
            <a:off x="7103165" y="4059664"/>
            <a:ext cx="1828800" cy="461665"/>
          </a:xfrm>
          <a:prstGeom prst="rect">
            <a:avLst/>
          </a:prstGeom>
          <a:noFill/>
        </p:spPr>
        <p:txBody>
          <a:bodyPr wrap="square" rtlCol="0">
            <a:spAutoFit/>
          </a:bodyPr>
          <a:lstStyle/>
          <a:p>
            <a:r>
              <a:rPr lang="en-US" sz="2400" b="1" i="1" u="sng" dirty="0">
                <a:solidFill>
                  <a:schemeClr val="accent2">
                    <a:lumMod val="75000"/>
                  </a:schemeClr>
                </a:solidFill>
                <a:effectLst/>
                <a:ea typeface="Calibri" panose="020F0502020204030204" pitchFamily="34" charset="0"/>
                <a:cs typeface="Times New Roman" panose="02020603050405020304" pitchFamily="18" charset="0"/>
              </a:rPr>
              <a:t>referee</a:t>
            </a:r>
            <a:endParaRPr lang="en-US" sz="2400" dirty="0"/>
          </a:p>
        </p:txBody>
      </p:sp>
      <p:sp>
        <p:nvSpPr>
          <p:cNvPr id="11" name="TextBox 10">
            <a:extLst>
              <a:ext uri="{FF2B5EF4-FFF2-40B4-BE49-F238E27FC236}">
                <a16:creationId xmlns:a16="http://schemas.microsoft.com/office/drawing/2014/main" id="{E218CB8A-E938-6FAF-24F3-0505E441948C}"/>
              </a:ext>
            </a:extLst>
          </p:cNvPr>
          <p:cNvSpPr txBox="1"/>
          <p:nvPr/>
        </p:nvSpPr>
        <p:spPr>
          <a:xfrm>
            <a:off x="4359965" y="4656332"/>
            <a:ext cx="1828800" cy="461665"/>
          </a:xfrm>
          <a:prstGeom prst="rect">
            <a:avLst/>
          </a:prstGeom>
          <a:noFill/>
        </p:spPr>
        <p:txBody>
          <a:bodyPr wrap="square" rtlCol="0">
            <a:spAutoFit/>
          </a:bodyPr>
          <a:lstStyle/>
          <a:p>
            <a:r>
              <a:rPr lang="en-US" sz="2400" b="1" i="1" u="sng" dirty="0">
                <a:solidFill>
                  <a:schemeClr val="accent2">
                    <a:lumMod val="75000"/>
                  </a:schemeClr>
                </a:solidFill>
                <a:ea typeface="Calibri" panose="020F0502020204030204" pitchFamily="34" charset="0"/>
                <a:cs typeface="Times New Roman" panose="02020603050405020304" pitchFamily="18" charset="0"/>
              </a:rPr>
              <a:t>s</a:t>
            </a:r>
            <a:r>
              <a:rPr lang="en-US" sz="2400" b="1" i="1" u="sng" dirty="0">
                <a:solidFill>
                  <a:schemeClr val="accent2">
                    <a:lumMod val="75000"/>
                  </a:schemeClr>
                </a:solidFill>
                <a:effectLst/>
                <a:ea typeface="Calibri" panose="020F0502020204030204" pitchFamily="34" charset="0"/>
                <a:cs typeface="Times New Roman" panose="02020603050405020304" pitchFamily="18" charset="0"/>
              </a:rPr>
              <a:t>ki slope</a:t>
            </a:r>
            <a:endParaRPr lang="en-US" sz="2400" dirty="0"/>
          </a:p>
        </p:txBody>
      </p:sp>
      <p:sp>
        <p:nvSpPr>
          <p:cNvPr id="12" name="TextBox 11">
            <a:extLst>
              <a:ext uri="{FF2B5EF4-FFF2-40B4-BE49-F238E27FC236}">
                <a16:creationId xmlns:a16="http://schemas.microsoft.com/office/drawing/2014/main" id="{030875B5-07E4-20C4-E117-5E9F50E0DA94}"/>
              </a:ext>
            </a:extLst>
          </p:cNvPr>
          <p:cNvSpPr txBox="1"/>
          <p:nvPr/>
        </p:nvSpPr>
        <p:spPr>
          <a:xfrm>
            <a:off x="8017565" y="5184045"/>
            <a:ext cx="1828800" cy="461665"/>
          </a:xfrm>
          <a:prstGeom prst="rect">
            <a:avLst/>
          </a:prstGeom>
          <a:noFill/>
        </p:spPr>
        <p:txBody>
          <a:bodyPr wrap="square" rtlCol="0">
            <a:spAutoFit/>
          </a:bodyPr>
          <a:lstStyle/>
          <a:p>
            <a:r>
              <a:rPr lang="en-US" sz="2400" b="1" i="1" u="sng" dirty="0">
                <a:solidFill>
                  <a:schemeClr val="accent2">
                    <a:lumMod val="75000"/>
                  </a:schemeClr>
                </a:solidFill>
                <a:effectLst/>
                <a:ea typeface="Calibri" panose="020F0502020204030204" pitchFamily="34" charset="0"/>
                <a:cs typeface="Times New Roman" panose="02020603050405020304" pitchFamily="18" charset="0"/>
              </a:rPr>
              <a:t>train</a:t>
            </a:r>
            <a:endParaRPr lang="en-US" sz="2400" dirty="0"/>
          </a:p>
        </p:txBody>
      </p:sp>
      <p:sp>
        <p:nvSpPr>
          <p:cNvPr id="13" name="TextBox 12">
            <a:extLst>
              <a:ext uri="{FF2B5EF4-FFF2-40B4-BE49-F238E27FC236}">
                <a16:creationId xmlns:a16="http://schemas.microsoft.com/office/drawing/2014/main" id="{5E4C8553-3E95-BD9D-762A-ED9375FC072C}"/>
              </a:ext>
            </a:extLst>
          </p:cNvPr>
          <p:cNvSpPr txBox="1"/>
          <p:nvPr/>
        </p:nvSpPr>
        <p:spPr>
          <a:xfrm>
            <a:off x="6316316" y="5750540"/>
            <a:ext cx="1828800" cy="461665"/>
          </a:xfrm>
          <a:prstGeom prst="rect">
            <a:avLst/>
          </a:prstGeom>
          <a:noFill/>
        </p:spPr>
        <p:txBody>
          <a:bodyPr wrap="square" rtlCol="0">
            <a:spAutoFit/>
          </a:bodyPr>
          <a:lstStyle/>
          <a:p>
            <a:r>
              <a:rPr lang="en-US" sz="2400" b="1" i="1" u="sng" dirty="0">
                <a:solidFill>
                  <a:schemeClr val="accent2">
                    <a:lumMod val="75000"/>
                  </a:schemeClr>
                </a:solidFill>
                <a:effectLst/>
                <a:ea typeface="Calibri" panose="020F0502020204030204" pitchFamily="34" charset="0"/>
                <a:cs typeface="Times New Roman" panose="02020603050405020304" pitchFamily="18" charset="0"/>
              </a:rPr>
              <a:t>track</a:t>
            </a:r>
            <a:endParaRPr lang="en-US" sz="2400" dirty="0"/>
          </a:p>
        </p:txBody>
      </p:sp>
      <p:pic>
        <p:nvPicPr>
          <p:cNvPr id="2" name="Audio 1">
            <a:hlinkClick r:id="" action="ppaction://media"/>
            <a:extLst>
              <a:ext uri="{FF2B5EF4-FFF2-40B4-BE49-F238E27FC236}">
                <a16:creationId xmlns:a16="http://schemas.microsoft.com/office/drawing/2014/main" id="{0B3179A4-3FC2-1DD8-BFE1-0CCBC326C270}"/>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65979101"/>
      </p:ext>
    </p:extLst>
  </p:cSld>
  <p:clrMapOvr>
    <a:masterClrMapping/>
  </p:clrMapOvr>
  <mc:AlternateContent xmlns:mc="http://schemas.openxmlformats.org/markup-compatibility/2006" xmlns:p14="http://schemas.microsoft.com/office/powerpoint/2010/main">
    <mc:Choice Requires="p14">
      <p:transition spd="slow" p14:dur="2000" advTm="94226"/>
    </mc:Choice>
    <mc:Fallback xmlns="">
      <p:transition spd="slow" advTm="94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FF6C63-EDB0-C63C-80E7-4BE11AE411F6}"/>
              </a:ext>
            </a:extLst>
          </p:cNvPr>
          <p:cNvSpPr>
            <a:spLocks noGrp="1"/>
          </p:cNvSpPr>
          <p:nvPr>
            <p:ph idx="1"/>
          </p:nvPr>
        </p:nvSpPr>
        <p:spPr>
          <a:xfrm>
            <a:off x="838200" y="1258957"/>
            <a:ext cx="10515600" cy="4918006"/>
          </a:xfrm>
        </p:spPr>
        <p:txBody>
          <a:bodyPr>
            <a:normAutofit/>
          </a:bodyPr>
          <a:lstStyle/>
          <a:p>
            <a:pPr marL="0" indent="0" algn="ctr">
              <a:lnSpc>
                <a:spcPct val="200000"/>
              </a:lnSpc>
              <a:buNone/>
            </a:pPr>
            <a:r>
              <a:rPr lang="en-US" sz="6000" b="1" dirty="0">
                <a:effectLst/>
                <a:latin typeface="Calibri" panose="020F0502020204030204" pitchFamily="34" charset="0"/>
                <a:ea typeface="Calibri" panose="020F0502020204030204" pitchFamily="34" charset="0"/>
                <a:cs typeface="Arial" panose="020B0604020202020204" pitchFamily="34" charset="0"/>
              </a:rPr>
              <a:t>Unit 1</a:t>
            </a:r>
          </a:p>
          <a:p>
            <a:pPr marL="0" indent="0" algn="ctr">
              <a:lnSpc>
                <a:spcPct val="200000"/>
              </a:lnSpc>
              <a:buNone/>
            </a:pPr>
            <a:r>
              <a:rPr lang="en-US" sz="4400" b="1" dirty="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rPr>
              <a:t> Part B</a:t>
            </a:r>
          </a:p>
          <a:p>
            <a:pPr marL="0" indent="0" algn="ctr">
              <a:lnSpc>
                <a:spcPct val="200000"/>
              </a:lnSpc>
              <a:buNone/>
            </a:pPr>
            <a:r>
              <a:rPr lang="en-US" sz="4400" b="1" dirty="0">
                <a:solidFill>
                  <a:schemeClr val="accent2">
                    <a:lumMod val="75000"/>
                  </a:schemeClr>
                </a:solidFill>
                <a:latin typeface="Calibri" panose="020F0502020204030204" pitchFamily="34" charset="0"/>
                <a:ea typeface="Calibri" panose="020F0502020204030204" pitchFamily="34" charset="0"/>
                <a:cs typeface="Arial" panose="020B0604020202020204" pitchFamily="34" charset="0"/>
              </a:rPr>
              <a:t>3</a:t>
            </a:r>
            <a:r>
              <a:rPr lang="en-US" sz="4400" b="1"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rPr>
              <a:t> READING</a:t>
            </a:r>
            <a:endParaRPr lang="en-US" sz="4400"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dirty="0"/>
          </a:p>
        </p:txBody>
      </p:sp>
      <p:pic>
        <p:nvPicPr>
          <p:cNvPr id="4" name="Audio 3">
            <a:hlinkClick r:id="" action="ppaction://media"/>
            <a:extLst>
              <a:ext uri="{FF2B5EF4-FFF2-40B4-BE49-F238E27FC236}">
                <a16:creationId xmlns:a16="http://schemas.microsoft.com/office/drawing/2014/main" id="{A8CC01F5-610C-979A-B999-6151AA45FAFD}"/>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60747170"/>
      </p:ext>
    </p:extLst>
  </p:cSld>
  <p:clrMapOvr>
    <a:masterClrMapping/>
  </p:clrMapOvr>
  <mc:AlternateContent xmlns:mc="http://schemas.openxmlformats.org/markup-compatibility/2006" xmlns:p14="http://schemas.microsoft.com/office/powerpoint/2010/main">
    <mc:Choice Requires="p14">
      <p:transition spd="slow" p14:dur="2000" advTm="6302"/>
    </mc:Choice>
    <mc:Fallback xmlns="">
      <p:transition spd="slow" advTm="6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65932C-3C4E-3E01-210C-09A6AD336534}"/>
              </a:ext>
            </a:extLst>
          </p:cNvPr>
          <p:cNvSpPr>
            <a:spLocks noGrp="1"/>
          </p:cNvSpPr>
          <p:nvPr>
            <p:ph idx="1"/>
          </p:nvPr>
        </p:nvSpPr>
        <p:spPr>
          <a:xfrm>
            <a:off x="433754" y="119270"/>
            <a:ext cx="11078308" cy="6328422"/>
          </a:xfrm>
        </p:spPr>
        <p:txBody>
          <a:bodyPr/>
          <a:lstStyle/>
          <a:p>
            <a:pPr indent="0" algn="l" rtl="0">
              <a:lnSpc>
                <a:spcPct val="115000"/>
              </a:lnSpc>
              <a:spcAft>
                <a:spcPts val="1000"/>
              </a:spcAft>
              <a:buNone/>
            </a:pPr>
            <a:r>
              <a:rPr lang="en-US" sz="2000" b="1" dirty="0">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rPr>
              <a:t>Complete the article with sentences A-F below.</a:t>
            </a:r>
            <a:endParaRPr lang="en-US" sz="2000" b="1" dirty="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endParaRPr>
          </a:p>
          <a:p>
            <a:pPr marL="685800" indent="-457200">
              <a:lnSpc>
                <a:spcPct val="100000"/>
              </a:lnSpc>
              <a:buFont typeface="+mj-lt"/>
              <a:buAutoNum type="alphaUcPeriod"/>
            </a:pPr>
            <a:r>
              <a:rPr lang="en-US" sz="2000" b="1" dirty="0">
                <a:effectLst/>
                <a:ea typeface="Calibri" panose="020F0502020204030204" pitchFamily="34" charset="0"/>
                <a:cs typeface="Calibri" panose="020F0502020204030204" pitchFamily="34" charset="0"/>
              </a:rPr>
              <a:t>For some people the pain of saying goodbye never leaves them.</a:t>
            </a:r>
            <a:endParaRPr lang="en-US" sz="2000" b="1" dirty="0">
              <a:effectLst/>
              <a:ea typeface="Calibri" panose="020F0502020204030204" pitchFamily="34" charset="0"/>
            </a:endParaRPr>
          </a:p>
          <a:p>
            <a:pPr marL="685800" indent="-457200">
              <a:lnSpc>
                <a:spcPct val="100000"/>
              </a:lnSpc>
              <a:buFont typeface="+mj-lt"/>
              <a:buAutoNum type="alphaUcPeriod"/>
            </a:pPr>
            <a:r>
              <a:rPr lang="en-US" sz="2000" b="1" dirty="0">
                <a:effectLst/>
                <a:ea typeface="Calibri" panose="020F0502020204030204" pitchFamily="34" charset="0"/>
                <a:cs typeface="Calibri" panose="020F0502020204030204" pitchFamily="34" charset="0"/>
              </a:rPr>
              <a:t>Others can't resist the chance of one last pay day’.</a:t>
            </a:r>
            <a:endParaRPr lang="en-US" sz="2000" b="1" dirty="0">
              <a:effectLst/>
              <a:ea typeface="Calibri" panose="020F0502020204030204" pitchFamily="34" charset="0"/>
            </a:endParaRPr>
          </a:p>
          <a:p>
            <a:pPr marL="685800" indent="-457200">
              <a:lnSpc>
                <a:spcPct val="100000"/>
              </a:lnSpc>
              <a:buFont typeface="+mj-lt"/>
              <a:buAutoNum type="alphaUcPeriod"/>
            </a:pPr>
            <a:r>
              <a:rPr lang="en-US" sz="2000" b="1" dirty="0">
                <a:effectLst/>
                <a:ea typeface="Calibri" panose="020F0502020204030204" pitchFamily="34" charset="0"/>
                <a:cs typeface="Calibri" panose="020F0502020204030204" pitchFamily="34" charset="0"/>
              </a:rPr>
              <a:t>Some sportspeople go on playing too long.</a:t>
            </a:r>
            <a:endParaRPr lang="en-US" sz="2000" b="1" dirty="0">
              <a:effectLst/>
              <a:ea typeface="Calibri" panose="020F0502020204030204" pitchFamily="34" charset="0"/>
            </a:endParaRPr>
          </a:p>
          <a:p>
            <a:pPr marL="685800" indent="-457200">
              <a:lnSpc>
                <a:spcPct val="100000"/>
              </a:lnSpc>
              <a:buFont typeface="+mj-lt"/>
              <a:buAutoNum type="alphaUcPeriod"/>
            </a:pPr>
            <a:r>
              <a:rPr lang="en-US" sz="2000" b="1" dirty="0">
                <a:effectLst/>
                <a:ea typeface="Calibri" panose="020F0502020204030204" pitchFamily="34" charset="0"/>
                <a:cs typeface="Calibri" panose="020F0502020204030204" pitchFamily="34" charset="0"/>
              </a:rPr>
              <a:t>But for the lucky few, retirement can mean a successful new career.</a:t>
            </a:r>
            <a:endParaRPr lang="en-US" sz="2000" b="1" dirty="0">
              <a:effectLst/>
              <a:ea typeface="Calibri" panose="020F0502020204030204" pitchFamily="34" charset="0"/>
            </a:endParaRPr>
          </a:p>
          <a:p>
            <a:pPr marL="685800" indent="-457200">
              <a:lnSpc>
                <a:spcPct val="100000"/>
              </a:lnSpc>
              <a:buFont typeface="+mj-lt"/>
              <a:buAutoNum type="alphaUcPeriod"/>
            </a:pPr>
            <a:r>
              <a:rPr lang="en-US" sz="2000" b="1" dirty="0">
                <a:effectLst/>
                <a:ea typeface="Calibri" panose="020F0502020204030204" pitchFamily="34" charset="0"/>
                <a:cs typeface="Calibri" panose="020F0502020204030204" pitchFamily="34" charset="0"/>
              </a:rPr>
              <a:t>Retirement for people in general is traumatic.</a:t>
            </a:r>
            <a:endParaRPr lang="en-US" sz="2000" b="1" dirty="0">
              <a:effectLst/>
              <a:ea typeface="Calibri" panose="020F0502020204030204" pitchFamily="34" charset="0"/>
            </a:endParaRPr>
          </a:p>
          <a:p>
            <a:pPr marL="685800" indent="-457200">
              <a:lnSpc>
                <a:spcPct val="100000"/>
              </a:lnSpc>
              <a:buFont typeface="+mj-lt"/>
              <a:buAutoNum type="alphaUcPeriod"/>
            </a:pPr>
            <a:r>
              <a:rPr lang="en-US" sz="2000" b="1" strike="sngStrike" dirty="0">
                <a:effectLst/>
                <a:ea typeface="Calibri" panose="020F0502020204030204" pitchFamily="34" charset="0"/>
                <a:cs typeface="Calibri" panose="020F0502020204030204" pitchFamily="34" charset="0"/>
              </a:rPr>
              <a:t>One of the-hardest things for any sports person to do is to know when to retire.</a:t>
            </a:r>
            <a:endParaRPr lang="en-US" sz="2000" b="1" strike="sngStrike" dirty="0">
              <a:ea typeface="Calibri" panose="020F0502020204030204" pitchFamily="34" charset="0"/>
              <a:cs typeface="Calibri" panose="020F0502020204030204" pitchFamily="34" charset="0"/>
            </a:endParaRPr>
          </a:p>
          <a:p>
            <a:pPr indent="0">
              <a:lnSpc>
                <a:spcPct val="100000"/>
              </a:lnSpc>
              <a:buNone/>
            </a:pPr>
            <a:r>
              <a:rPr lang="en-US" sz="3200" b="1" i="0" u="none" strike="noStrike" baseline="-25000" dirty="0">
                <a:solidFill>
                  <a:schemeClr val="accent6">
                    <a:lumMod val="50000"/>
                  </a:schemeClr>
                </a:solidFill>
                <a:latin typeface="Calibri" panose="020F0502020204030204" pitchFamily="34" charset="0"/>
              </a:rPr>
              <a:t>When you hear the final whistle</a:t>
            </a:r>
          </a:p>
          <a:p>
            <a:pPr indent="0" algn="just">
              <a:lnSpc>
                <a:spcPct val="150000"/>
              </a:lnSpc>
              <a:buNone/>
            </a:pPr>
            <a:r>
              <a:rPr lang="en-US" sz="2000" b="1" dirty="0">
                <a:highlight>
                  <a:srgbClr val="FFFF00"/>
                </a:highlight>
                <a:cs typeface="Calibri" panose="020F0502020204030204" pitchFamily="34" charset="0"/>
              </a:rPr>
              <a:t>1/F </a:t>
            </a:r>
            <a:r>
              <a:rPr lang="en-US" sz="2000" b="1" u="sng" dirty="0">
                <a:cs typeface="Calibri" panose="020F0502020204030204" pitchFamily="34" charset="0"/>
              </a:rPr>
              <a:t>One of the-hardest things for any sports person to do is to know when to retire</a:t>
            </a:r>
            <a:r>
              <a:rPr lang="en-US" sz="2000" b="1" dirty="0">
                <a:cs typeface="Calibri" panose="020F0502020204030204" pitchFamily="34" charset="0"/>
              </a:rPr>
              <a:t>. </a:t>
            </a:r>
            <a:r>
              <a:rPr lang="en-US" sz="2000" dirty="0">
                <a:cs typeface="Calibri" panose="020F0502020204030204" pitchFamily="34" charset="0"/>
              </a:rPr>
              <a:t>Do you retire when you are at your physical 'peak' or do you wait until your body (or your coach) tells you that it’s time to go? But even harder is finding the answer to the question 'What am I going to do with the rest of my life?’</a:t>
            </a:r>
          </a:p>
          <a:p>
            <a:pPr indent="0">
              <a:lnSpc>
                <a:spcPct val="100000"/>
              </a:lnSpc>
              <a:buNone/>
            </a:pPr>
            <a:endParaRPr lang="en-US" dirty="0"/>
          </a:p>
        </p:txBody>
      </p:sp>
      <p:pic>
        <p:nvPicPr>
          <p:cNvPr id="5" name="Audio 4">
            <a:hlinkClick r:id="" action="ppaction://media"/>
            <a:extLst>
              <a:ext uri="{FF2B5EF4-FFF2-40B4-BE49-F238E27FC236}">
                <a16:creationId xmlns:a16="http://schemas.microsoft.com/office/drawing/2014/main" id="{425CBE0C-3DFC-5706-4E4A-84F3023CAEC5}"/>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96082458"/>
      </p:ext>
    </p:extLst>
  </p:cSld>
  <p:clrMapOvr>
    <a:masterClrMapping/>
  </p:clrMapOvr>
  <mc:AlternateContent xmlns:mc="http://schemas.openxmlformats.org/markup-compatibility/2006" xmlns:p14="http://schemas.microsoft.com/office/powerpoint/2010/main">
    <mc:Choice Requires="p14">
      <p:transition spd="slow" p14:dur="2000" advTm="89476"/>
    </mc:Choice>
    <mc:Fallback xmlns="">
      <p:transition spd="slow" advTm="89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C5910D-496B-5B86-35D9-DA23C5A67612}"/>
              </a:ext>
            </a:extLst>
          </p:cNvPr>
          <p:cNvSpPr>
            <a:spLocks noGrp="1"/>
          </p:cNvSpPr>
          <p:nvPr>
            <p:ph idx="1"/>
          </p:nvPr>
        </p:nvSpPr>
        <p:spPr>
          <a:xfrm>
            <a:off x="212035" y="212035"/>
            <a:ext cx="11141765" cy="5964928"/>
          </a:xfrm>
        </p:spPr>
        <p:txBody>
          <a:bodyPr/>
          <a:lstStyle/>
          <a:p>
            <a:pPr marL="685800" indent="-457200">
              <a:lnSpc>
                <a:spcPct val="100000"/>
              </a:lnSpc>
              <a:buFont typeface="+mj-lt"/>
              <a:buAutoNum type="alphaUcPeriod"/>
            </a:pPr>
            <a:r>
              <a:rPr lang="en-US" sz="2000" b="1" dirty="0">
                <a:effectLst/>
                <a:ea typeface="Calibri" panose="020F0502020204030204" pitchFamily="34" charset="0"/>
                <a:cs typeface="Calibri" panose="020F0502020204030204" pitchFamily="34" charset="0"/>
              </a:rPr>
              <a:t>For some people the pain of saying goodbye never leaves them.</a:t>
            </a:r>
            <a:endParaRPr lang="en-US" sz="2000" b="1" dirty="0">
              <a:effectLst/>
              <a:ea typeface="Calibri" panose="020F0502020204030204" pitchFamily="34" charset="0"/>
            </a:endParaRPr>
          </a:p>
          <a:p>
            <a:pPr marL="685800" indent="-457200">
              <a:lnSpc>
                <a:spcPct val="100000"/>
              </a:lnSpc>
              <a:buFont typeface="+mj-lt"/>
              <a:buAutoNum type="alphaUcPeriod"/>
            </a:pPr>
            <a:r>
              <a:rPr lang="en-US" sz="2000" b="1" dirty="0">
                <a:effectLst/>
                <a:ea typeface="Calibri" panose="020F0502020204030204" pitchFamily="34" charset="0"/>
                <a:cs typeface="Calibri" panose="020F0502020204030204" pitchFamily="34" charset="0"/>
              </a:rPr>
              <a:t>Others can't resist the chance of one last pay day’.</a:t>
            </a:r>
            <a:endParaRPr lang="en-US" sz="2000" b="1" dirty="0">
              <a:effectLst/>
              <a:ea typeface="Calibri" panose="020F0502020204030204" pitchFamily="34" charset="0"/>
            </a:endParaRPr>
          </a:p>
          <a:p>
            <a:pPr marL="685800" indent="-457200">
              <a:lnSpc>
                <a:spcPct val="100000"/>
              </a:lnSpc>
              <a:buFont typeface="+mj-lt"/>
              <a:buAutoNum type="alphaUcPeriod"/>
            </a:pPr>
            <a:r>
              <a:rPr lang="en-US" sz="2000" b="1" dirty="0">
                <a:effectLst/>
                <a:ea typeface="Calibri" panose="020F0502020204030204" pitchFamily="34" charset="0"/>
                <a:cs typeface="Calibri" panose="020F0502020204030204" pitchFamily="34" charset="0"/>
              </a:rPr>
              <a:t>Some sportspeople go on playing too long.</a:t>
            </a:r>
            <a:endParaRPr lang="en-US" sz="2000" b="1" dirty="0">
              <a:effectLst/>
              <a:ea typeface="Calibri" panose="020F0502020204030204" pitchFamily="34" charset="0"/>
            </a:endParaRPr>
          </a:p>
          <a:p>
            <a:pPr marL="685800" indent="-457200">
              <a:lnSpc>
                <a:spcPct val="100000"/>
              </a:lnSpc>
              <a:buFont typeface="+mj-lt"/>
              <a:buAutoNum type="alphaUcPeriod"/>
            </a:pPr>
            <a:r>
              <a:rPr lang="en-US" sz="2000" b="1" dirty="0">
                <a:effectLst/>
                <a:ea typeface="Calibri" panose="020F0502020204030204" pitchFamily="34" charset="0"/>
                <a:cs typeface="Calibri" panose="020F0502020204030204" pitchFamily="34" charset="0"/>
              </a:rPr>
              <a:t>But for the lucky few, retirement can mean a successful new career.</a:t>
            </a:r>
            <a:endParaRPr lang="en-US" sz="2000" b="1" dirty="0">
              <a:effectLst/>
              <a:ea typeface="Calibri" panose="020F0502020204030204" pitchFamily="34" charset="0"/>
            </a:endParaRPr>
          </a:p>
          <a:p>
            <a:pPr marL="685800" indent="-457200">
              <a:lnSpc>
                <a:spcPct val="100000"/>
              </a:lnSpc>
              <a:buFont typeface="+mj-lt"/>
              <a:buAutoNum type="alphaUcPeriod"/>
            </a:pPr>
            <a:r>
              <a:rPr lang="en-US" sz="2000" b="1" dirty="0">
                <a:effectLst/>
                <a:ea typeface="Calibri" panose="020F0502020204030204" pitchFamily="34" charset="0"/>
                <a:cs typeface="Calibri" panose="020F0502020204030204" pitchFamily="34" charset="0"/>
              </a:rPr>
              <a:t>Retirement for people in general is traumatic.</a:t>
            </a:r>
            <a:endParaRPr lang="en-US" sz="2000" b="1" dirty="0">
              <a:effectLst/>
              <a:ea typeface="Calibri" panose="020F0502020204030204" pitchFamily="34" charset="0"/>
            </a:endParaRPr>
          </a:p>
          <a:p>
            <a:pPr marL="685800" indent="-457200">
              <a:lnSpc>
                <a:spcPct val="100000"/>
              </a:lnSpc>
              <a:buFont typeface="+mj-lt"/>
              <a:buAutoNum type="alphaUcPeriod"/>
            </a:pPr>
            <a:r>
              <a:rPr lang="en-US" sz="2000" b="1" strike="sngStrike" dirty="0">
                <a:effectLst/>
                <a:ea typeface="Calibri" panose="020F0502020204030204" pitchFamily="34" charset="0"/>
                <a:cs typeface="Calibri" panose="020F0502020204030204" pitchFamily="34" charset="0"/>
              </a:rPr>
              <a:t>One of the-hardest things for any sports person to do is to know when to retire.</a:t>
            </a:r>
          </a:p>
          <a:p>
            <a:pPr indent="0">
              <a:lnSpc>
                <a:spcPct val="100000"/>
              </a:lnSpc>
              <a:buNone/>
            </a:pPr>
            <a:endParaRPr lang="en-US" dirty="0"/>
          </a:p>
          <a:p>
            <a:pPr marL="0" indent="0" algn="just">
              <a:lnSpc>
                <a:spcPct val="150000"/>
              </a:lnSpc>
              <a:buNone/>
            </a:pPr>
            <a:r>
              <a:rPr lang="en-US" sz="2000" b="1" dirty="0"/>
              <a:t>2/___ </a:t>
            </a:r>
            <a:r>
              <a:rPr lang="en-US" sz="2000" dirty="0">
                <a:cs typeface="Calibri" panose="020F0502020204030204" pitchFamily="34" charset="0"/>
              </a:rPr>
              <a:t>‘There is a high risk of depression and people often find adjusting to a new way of life difficult’, says Ian Cockerill, a sports psychologist. 'For sportspeople, there's an extra trauma - the loss of status, the loss of recognition, and the loss of the glamour. That’s the hardest part.’ As Eddie </a:t>
            </a:r>
            <a:r>
              <a:rPr lang="en-US" sz="2000" dirty="0" err="1">
                <a:cs typeface="Calibri" panose="020F0502020204030204" pitchFamily="34" charset="0"/>
              </a:rPr>
              <a:t>Acaro</a:t>
            </a:r>
            <a:r>
              <a:rPr lang="en-US" sz="2000" dirty="0">
                <a:cs typeface="Calibri" panose="020F0502020204030204" pitchFamily="34" charset="0"/>
              </a:rPr>
              <a:t>, the US jockey says, ‘when a jockey retires, he becomes just another little man.’</a:t>
            </a:r>
          </a:p>
          <a:p>
            <a:pPr marL="0" indent="0">
              <a:buNone/>
            </a:pPr>
            <a:r>
              <a:rPr lang="en-US" sz="2400" b="1" dirty="0">
                <a:cs typeface="Calibri" panose="020F0502020204030204" pitchFamily="34" charset="0"/>
              </a:rPr>
              <a:t> </a:t>
            </a:r>
          </a:p>
        </p:txBody>
      </p:sp>
      <p:sp>
        <p:nvSpPr>
          <p:cNvPr id="2" name="TextBox 1">
            <a:extLst>
              <a:ext uri="{FF2B5EF4-FFF2-40B4-BE49-F238E27FC236}">
                <a16:creationId xmlns:a16="http://schemas.microsoft.com/office/drawing/2014/main" id="{762EA5A8-E9BF-4BC5-2046-7B75F0CB4F85}"/>
              </a:ext>
            </a:extLst>
          </p:cNvPr>
          <p:cNvSpPr txBox="1"/>
          <p:nvPr/>
        </p:nvSpPr>
        <p:spPr>
          <a:xfrm>
            <a:off x="550765" y="3322983"/>
            <a:ext cx="287435" cy="461665"/>
          </a:xfrm>
          <a:prstGeom prst="rect">
            <a:avLst/>
          </a:prstGeom>
          <a:noFill/>
        </p:spPr>
        <p:txBody>
          <a:bodyPr wrap="square" rtlCol="0">
            <a:spAutoFit/>
          </a:bodyPr>
          <a:lstStyle/>
          <a:p>
            <a:r>
              <a:rPr lang="en-US" sz="2400" b="1" dirty="0">
                <a:solidFill>
                  <a:schemeClr val="accent2">
                    <a:lumMod val="75000"/>
                  </a:schemeClr>
                </a:solidFill>
              </a:rPr>
              <a:t>E</a:t>
            </a:r>
          </a:p>
        </p:txBody>
      </p:sp>
      <p:cxnSp>
        <p:nvCxnSpPr>
          <p:cNvPr id="5" name="Straight Connector 4">
            <a:extLst>
              <a:ext uri="{FF2B5EF4-FFF2-40B4-BE49-F238E27FC236}">
                <a16:creationId xmlns:a16="http://schemas.microsoft.com/office/drawing/2014/main" id="{C9972B2B-AE8A-CCFC-6F92-D532836741EE}"/>
              </a:ext>
            </a:extLst>
          </p:cNvPr>
          <p:cNvCxnSpPr/>
          <p:nvPr/>
        </p:nvCxnSpPr>
        <p:spPr>
          <a:xfrm>
            <a:off x="550765" y="2319130"/>
            <a:ext cx="5333200" cy="0"/>
          </a:xfrm>
          <a:prstGeom prst="line">
            <a:avLst/>
          </a:prstGeom>
        </p:spPr>
        <p:style>
          <a:lnRef idx="3">
            <a:schemeClr val="accent2"/>
          </a:lnRef>
          <a:fillRef idx="0">
            <a:schemeClr val="accent2"/>
          </a:fillRef>
          <a:effectRef idx="2">
            <a:schemeClr val="accent2"/>
          </a:effectRef>
          <a:fontRef idx="minor">
            <a:schemeClr val="tx1"/>
          </a:fontRef>
        </p:style>
      </p:cxnSp>
      <p:pic>
        <p:nvPicPr>
          <p:cNvPr id="4" name="Audio 3">
            <a:hlinkClick r:id="" action="ppaction://media"/>
            <a:extLst>
              <a:ext uri="{FF2B5EF4-FFF2-40B4-BE49-F238E27FC236}">
                <a16:creationId xmlns:a16="http://schemas.microsoft.com/office/drawing/2014/main" id="{50084A97-CE8A-DC07-72D9-DEF20C60DAFE}"/>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728733998"/>
      </p:ext>
    </p:extLst>
  </p:cSld>
  <p:clrMapOvr>
    <a:masterClrMapping/>
  </p:clrMapOvr>
  <mc:AlternateContent xmlns:mc="http://schemas.openxmlformats.org/markup-compatibility/2006" xmlns:p14="http://schemas.microsoft.com/office/powerpoint/2010/main">
    <mc:Choice Requires="p14">
      <p:transition spd="slow" p14:dur="2000" advTm="86341"/>
    </mc:Choice>
    <mc:Fallback xmlns="">
      <p:transition spd="slow" advTm="86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C5910D-496B-5B86-35D9-DA23C5A67612}"/>
              </a:ext>
            </a:extLst>
          </p:cNvPr>
          <p:cNvSpPr>
            <a:spLocks noGrp="1"/>
          </p:cNvSpPr>
          <p:nvPr>
            <p:ph idx="1"/>
          </p:nvPr>
        </p:nvSpPr>
        <p:spPr>
          <a:xfrm>
            <a:off x="212035" y="212035"/>
            <a:ext cx="11141765" cy="5964928"/>
          </a:xfrm>
        </p:spPr>
        <p:txBody>
          <a:bodyPr>
            <a:normAutofit/>
          </a:bodyPr>
          <a:lstStyle/>
          <a:p>
            <a:pPr marL="685800" indent="-457200">
              <a:lnSpc>
                <a:spcPct val="100000"/>
              </a:lnSpc>
              <a:buFont typeface="+mj-lt"/>
              <a:buAutoNum type="alphaUcPeriod"/>
            </a:pPr>
            <a:r>
              <a:rPr lang="en-US" sz="2000" b="1" dirty="0">
                <a:effectLst/>
                <a:ea typeface="Calibri" panose="020F0502020204030204" pitchFamily="34" charset="0"/>
                <a:cs typeface="Calibri" panose="020F0502020204030204" pitchFamily="34" charset="0"/>
              </a:rPr>
              <a:t>For some people the pain of saying goodbye never leaves them.</a:t>
            </a:r>
            <a:endParaRPr lang="en-US" sz="2000" b="1" dirty="0">
              <a:effectLst/>
              <a:ea typeface="Calibri" panose="020F0502020204030204" pitchFamily="34" charset="0"/>
            </a:endParaRPr>
          </a:p>
          <a:p>
            <a:pPr marL="685800" indent="-457200">
              <a:lnSpc>
                <a:spcPct val="100000"/>
              </a:lnSpc>
              <a:buFont typeface="+mj-lt"/>
              <a:buAutoNum type="alphaUcPeriod"/>
            </a:pPr>
            <a:r>
              <a:rPr lang="en-US" sz="2000" b="1" dirty="0">
                <a:effectLst/>
                <a:ea typeface="Calibri" panose="020F0502020204030204" pitchFamily="34" charset="0"/>
                <a:cs typeface="Calibri" panose="020F0502020204030204" pitchFamily="34" charset="0"/>
              </a:rPr>
              <a:t>Others can't resist the chance of one last pay day’.</a:t>
            </a:r>
            <a:endParaRPr lang="en-US" sz="2000" b="1" dirty="0">
              <a:effectLst/>
              <a:ea typeface="Calibri" panose="020F0502020204030204" pitchFamily="34" charset="0"/>
            </a:endParaRPr>
          </a:p>
          <a:p>
            <a:pPr marL="685800" indent="-457200">
              <a:lnSpc>
                <a:spcPct val="100000"/>
              </a:lnSpc>
              <a:buFont typeface="+mj-lt"/>
              <a:buAutoNum type="alphaUcPeriod"/>
            </a:pPr>
            <a:r>
              <a:rPr lang="en-US" sz="2000" b="1" dirty="0">
                <a:effectLst/>
                <a:ea typeface="Calibri" panose="020F0502020204030204" pitchFamily="34" charset="0"/>
                <a:cs typeface="Calibri" panose="020F0502020204030204" pitchFamily="34" charset="0"/>
              </a:rPr>
              <a:t>Some sportspeople go on playing too long.</a:t>
            </a:r>
            <a:endParaRPr lang="en-US" sz="2000" b="1" dirty="0">
              <a:effectLst/>
              <a:ea typeface="Calibri" panose="020F0502020204030204" pitchFamily="34" charset="0"/>
            </a:endParaRPr>
          </a:p>
          <a:p>
            <a:pPr marL="685800" indent="-457200">
              <a:lnSpc>
                <a:spcPct val="100000"/>
              </a:lnSpc>
              <a:buFont typeface="+mj-lt"/>
              <a:buAutoNum type="alphaUcPeriod"/>
            </a:pPr>
            <a:r>
              <a:rPr lang="en-US" sz="2000" b="1" dirty="0">
                <a:effectLst/>
                <a:ea typeface="Calibri" panose="020F0502020204030204" pitchFamily="34" charset="0"/>
                <a:cs typeface="Calibri" panose="020F0502020204030204" pitchFamily="34" charset="0"/>
              </a:rPr>
              <a:t>But for the lucky few, retirement can mean a successful new career.</a:t>
            </a:r>
            <a:endParaRPr lang="en-US" sz="2000" b="1" dirty="0">
              <a:effectLst/>
              <a:ea typeface="Calibri" panose="020F0502020204030204" pitchFamily="34" charset="0"/>
            </a:endParaRPr>
          </a:p>
          <a:p>
            <a:pPr marL="685800" indent="-457200">
              <a:lnSpc>
                <a:spcPct val="100000"/>
              </a:lnSpc>
              <a:buFont typeface="+mj-lt"/>
              <a:buAutoNum type="alphaUcPeriod"/>
            </a:pPr>
            <a:r>
              <a:rPr lang="en-US" sz="2000" b="1" strike="sngStrike" dirty="0">
                <a:effectLst/>
                <a:ea typeface="Calibri" panose="020F0502020204030204" pitchFamily="34" charset="0"/>
                <a:cs typeface="Calibri" panose="020F0502020204030204" pitchFamily="34" charset="0"/>
              </a:rPr>
              <a:t>Retirement for people in general is traumatic.</a:t>
            </a:r>
            <a:endParaRPr lang="en-US" sz="2000" b="1" strike="sngStrike" dirty="0">
              <a:effectLst/>
              <a:ea typeface="Calibri" panose="020F0502020204030204" pitchFamily="34" charset="0"/>
            </a:endParaRPr>
          </a:p>
          <a:p>
            <a:pPr marL="685800" indent="-457200">
              <a:lnSpc>
                <a:spcPct val="100000"/>
              </a:lnSpc>
              <a:buFont typeface="+mj-lt"/>
              <a:buAutoNum type="alphaUcPeriod"/>
            </a:pPr>
            <a:r>
              <a:rPr lang="en-US" sz="2000" b="1" strike="sngStrike" dirty="0">
                <a:effectLst/>
                <a:ea typeface="Calibri" panose="020F0502020204030204" pitchFamily="34" charset="0"/>
                <a:cs typeface="Calibri" panose="020F0502020204030204" pitchFamily="34" charset="0"/>
              </a:rPr>
              <a:t>One of the-hardest things for any sports person to do is to know when to retire.</a:t>
            </a:r>
          </a:p>
          <a:p>
            <a:pPr indent="0">
              <a:lnSpc>
                <a:spcPct val="100000"/>
              </a:lnSpc>
              <a:buNone/>
            </a:pPr>
            <a:endParaRPr lang="en-US" dirty="0"/>
          </a:p>
          <a:p>
            <a:pPr marL="0" indent="0" algn="just">
              <a:lnSpc>
                <a:spcPct val="150000"/>
              </a:lnSpc>
              <a:buNone/>
            </a:pPr>
            <a:r>
              <a:rPr lang="en-US" sz="2000" b="1" dirty="0"/>
              <a:t>3/___ </a:t>
            </a:r>
            <a:r>
              <a:rPr lang="en-US" sz="2000" dirty="0">
                <a:cs typeface="Calibri" panose="020F0502020204030204" pitchFamily="34" charset="0"/>
              </a:rPr>
              <a:t>Perhaps they just can't stand life without the 'high' of playing professional sport. Michael Jordan, the greatest basketball player of all time, retired three times. He retired once from the Chicago Bulls, made a successful comeback with the Bulls, then retired again. His second comeback with an inferior team ended in failure and he retired forever at the age of 38 Jordan said, 'There will never be anything I do that will fulfil me as much as competing did.'</a:t>
            </a:r>
          </a:p>
          <a:p>
            <a:pPr marL="0" indent="0">
              <a:buNone/>
            </a:pPr>
            <a:endParaRPr lang="en-US" sz="2400" b="1" dirty="0">
              <a:cs typeface="Calibri" panose="020F0502020204030204" pitchFamily="34" charset="0"/>
            </a:endParaRPr>
          </a:p>
        </p:txBody>
      </p:sp>
      <p:sp>
        <p:nvSpPr>
          <p:cNvPr id="2" name="TextBox 1">
            <a:extLst>
              <a:ext uri="{FF2B5EF4-FFF2-40B4-BE49-F238E27FC236}">
                <a16:creationId xmlns:a16="http://schemas.microsoft.com/office/drawing/2014/main" id="{617D999E-3537-01B2-3BC0-A4D00FD1420A}"/>
              </a:ext>
            </a:extLst>
          </p:cNvPr>
          <p:cNvSpPr txBox="1"/>
          <p:nvPr/>
        </p:nvSpPr>
        <p:spPr>
          <a:xfrm>
            <a:off x="546350" y="3323847"/>
            <a:ext cx="348172" cy="461665"/>
          </a:xfrm>
          <a:prstGeom prst="rect">
            <a:avLst/>
          </a:prstGeom>
          <a:noFill/>
        </p:spPr>
        <p:txBody>
          <a:bodyPr wrap="none" rtlCol="0">
            <a:spAutoFit/>
          </a:bodyPr>
          <a:lstStyle/>
          <a:p>
            <a:r>
              <a:rPr lang="en-US" sz="2400" b="1" dirty="0">
                <a:solidFill>
                  <a:schemeClr val="accent2">
                    <a:lumMod val="75000"/>
                  </a:schemeClr>
                </a:solidFill>
              </a:rPr>
              <a:t>C</a:t>
            </a:r>
          </a:p>
        </p:txBody>
      </p:sp>
      <p:cxnSp>
        <p:nvCxnSpPr>
          <p:cNvPr id="5" name="Straight Connector 4">
            <a:extLst>
              <a:ext uri="{FF2B5EF4-FFF2-40B4-BE49-F238E27FC236}">
                <a16:creationId xmlns:a16="http://schemas.microsoft.com/office/drawing/2014/main" id="{EBAD4F13-EC0E-DCB1-A740-E8483EECCB0A}"/>
              </a:ext>
            </a:extLst>
          </p:cNvPr>
          <p:cNvCxnSpPr/>
          <p:nvPr/>
        </p:nvCxnSpPr>
        <p:spPr>
          <a:xfrm>
            <a:off x="546350" y="1457739"/>
            <a:ext cx="4900293" cy="0"/>
          </a:xfrm>
          <a:prstGeom prst="line">
            <a:avLst/>
          </a:prstGeom>
        </p:spPr>
        <p:style>
          <a:lnRef idx="3">
            <a:schemeClr val="accent2"/>
          </a:lnRef>
          <a:fillRef idx="0">
            <a:schemeClr val="accent2"/>
          </a:fillRef>
          <a:effectRef idx="2">
            <a:schemeClr val="accent2"/>
          </a:effectRef>
          <a:fontRef idx="minor">
            <a:schemeClr val="tx1"/>
          </a:fontRef>
        </p:style>
      </p:cxnSp>
      <p:pic>
        <p:nvPicPr>
          <p:cNvPr id="4" name="Audio 3">
            <a:hlinkClick r:id="" action="ppaction://media"/>
            <a:extLst>
              <a:ext uri="{FF2B5EF4-FFF2-40B4-BE49-F238E27FC236}">
                <a16:creationId xmlns:a16="http://schemas.microsoft.com/office/drawing/2014/main" id="{224A4443-1CFB-E6B5-BE5B-25BAB2866FCC}"/>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532104967"/>
      </p:ext>
    </p:extLst>
  </p:cSld>
  <p:clrMapOvr>
    <a:masterClrMapping/>
  </p:clrMapOvr>
  <mc:AlternateContent xmlns:mc="http://schemas.openxmlformats.org/markup-compatibility/2006" xmlns:p14="http://schemas.microsoft.com/office/powerpoint/2010/main">
    <mc:Choice Requires="p14">
      <p:transition spd="slow" p14:dur="2000" advTm="22417"/>
    </mc:Choice>
    <mc:Fallback xmlns="">
      <p:transition spd="slow" advTm="22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FF6C63-EDB0-C63C-80E7-4BE11AE411F6}"/>
              </a:ext>
            </a:extLst>
          </p:cNvPr>
          <p:cNvSpPr>
            <a:spLocks noGrp="1"/>
          </p:cNvSpPr>
          <p:nvPr>
            <p:ph idx="1"/>
          </p:nvPr>
        </p:nvSpPr>
        <p:spPr>
          <a:xfrm>
            <a:off x="838200" y="649357"/>
            <a:ext cx="10515600" cy="5527606"/>
          </a:xfrm>
        </p:spPr>
        <p:txBody>
          <a:bodyPr>
            <a:normAutofit fontScale="32500" lnSpcReduction="20000"/>
          </a:bodyPr>
          <a:lstStyle/>
          <a:p>
            <a:pPr marL="0" indent="0" algn="ctr">
              <a:lnSpc>
                <a:spcPct val="200000"/>
              </a:lnSpc>
              <a:buNone/>
            </a:pPr>
            <a:r>
              <a:rPr lang="en-US" sz="12300" b="1" dirty="0">
                <a:effectLst/>
                <a:latin typeface="Calibri" panose="020F0502020204030204" pitchFamily="34" charset="0"/>
                <a:ea typeface="Calibri" panose="020F0502020204030204" pitchFamily="34" charset="0"/>
                <a:cs typeface="Arial" panose="020B0604020202020204" pitchFamily="34" charset="0"/>
              </a:rPr>
              <a:t>Unit 1</a:t>
            </a:r>
          </a:p>
          <a:p>
            <a:pPr marL="0" indent="0" algn="ctr">
              <a:lnSpc>
                <a:spcPct val="200000"/>
              </a:lnSpc>
              <a:buNone/>
            </a:pPr>
            <a:r>
              <a:rPr lang="en-US" sz="11200" b="1" dirty="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rPr>
              <a:t> Part </a:t>
            </a:r>
            <a:r>
              <a:rPr lang="en-US" sz="11200" b="1" dirty="0">
                <a:solidFill>
                  <a:schemeClr val="accent6">
                    <a:lumMod val="50000"/>
                  </a:schemeClr>
                </a:solidFill>
                <a:latin typeface="Calibri" panose="020F0502020204030204" pitchFamily="34" charset="0"/>
                <a:ea typeface="Calibri" panose="020F0502020204030204" pitchFamily="34" charset="0"/>
                <a:cs typeface="Arial" panose="020B0604020202020204" pitchFamily="34" charset="0"/>
              </a:rPr>
              <a:t>B</a:t>
            </a:r>
            <a:endParaRPr lang="en-US" sz="11200" b="1" dirty="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endParaRPr>
          </a:p>
          <a:p>
            <a:pPr marL="0" indent="0" algn="ctr">
              <a:lnSpc>
                <a:spcPct val="200000"/>
              </a:lnSpc>
              <a:buNone/>
            </a:pPr>
            <a:r>
              <a:rPr lang="en-US" sz="11200" b="1"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rPr>
              <a:t>1 </a:t>
            </a:r>
            <a:r>
              <a:rPr lang="en-US" sz="11200" b="1" dirty="0">
                <a:solidFill>
                  <a:schemeClr val="accent2">
                    <a:lumMod val="75000"/>
                  </a:schemeClr>
                </a:solidFill>
                <a:latin typeface="Calibri" panose="020F0502020204030204" pitchFamily="34" charset="0"/>
                <a:cs typeface="Arial" panose="020B0604020202020204" pitchFamily="34" charset="0"/>
              </a:rPr>
              <a:t>GRAMMAR </a:t>
            </a:r>
          </a:p>
          <a:p>
            <a:pPr marL="0" indent="0" algn="ctr">
              <a:lnSpc>
                <a:spcPct val="200000"/>
              </a:lnSpc>
              <a:buNone/>
            </a:pPr>
            <a:r>
              <a:rPr lang="en-US" sz="11200" b="1" dirty="0">
                <a:latin typeface="Calibri" panose="020F0502020204030204" pitchFamily="34" charset="0"/>
                <a:cs typeface="Arial" panose="020B0604020202020204" pitchFamily="34" charset="0"/>
              </a:rPr>
              <a:t>Past tenses: Simple, Continuous, Perfect</a:t>
            </a:r>
          </a:p>
          <a:p>
            <a:pPr marL="0" indent="0" algn="ctr">
              <a:lnSpc>
                <a:spcPct val="200000"/>
              </a:lnSpc>
              <a:buNone/>
            </a:pPr>
            <a:r>
              <a:rPr lang="en-US" sz="4400" b="1"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rPr>
              <a:t> </a:t>
            </a:r>
            <a:endParaRPr lang="en-US" sz="4400"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dirty="0"/>
          </a:p>
        </p:txBody>
      </p:sp>
      <p:pic>
        <p:nvPicPr>
          <p:cNvPr id="2" name="Audio 1">
            <a:hlinkClick r:id="" action="ppaction://media"/>
            <a:extLst>
              <a:ext uri="{FF2B5EF4-FFF2-40B4-BE49-F238E27FC236}">
                <a16:creationId xmlns:a16="http://schemas.microsoft.com/office/drawing/2014/main" id="{5B0A3F16-10BF-E777-C34E-08FF92F44524}"/>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98026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2989"/>
    </mc:Choice>
    <mc:Fallback xmlns="">
      <p:transition spd="slow" advTm="12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C5910D-496B-5B86-35D9-DA23C5A67612}"/>
              </a:ext>
            </a:extLst>
          </p:cNvPr>
          <p:cNvSpPr>
            <a:spLocks noGrp="1"/>
          </p:cNvSpPr>
          <p:nvPr>
            <p:ph idx="1"/>
          </p:nvPr>
        </p:nvSpPr>
        <p:spPr>
          <a:xfrm>
            <a:off x="212035" y="212035"/>
            <a:ext cx="11141765" cy="5964928"/>
          </a:xfrm>
        </p:spPr>
        <p:txBody>
          <a:bodyPr>
            <a:normAutofit/>
          </a:bodyPr>
          <a:lstStyle/>
          <a:p>
            <a:pPr marL="685800" indent="-457200">
              <a:lnSpc>
                <a:spcPct val="100000"/>
              </a:lnSpc>
              <a:buFont typeface="+mj-lt"/>
              <a:buAutoNum type="alphaUcPeriod"/>
            </a:pPr>
            <a:r>
              <a:rPr lang="en-US" sz="2000" b="1" dirty="0">
                <a:effectLst/>
                <a:ea typeface="Calibri" panose="020F0502020204030204" pitchFamily="34" charset="0"/>
                <a:cs typeface="Calibri" panose="020F0502020204030204" pitchFamily="34" charset="0"/>
              </a:rPr>
              <a:t>For some people the pain of saying goodbye never leaves them.</a:t>
            </a:r>
            <a:endParaRPr lang="en-US" sz="2000" b="1" dirty="0">
              <a:effectLst/>
              <a:ea typeface="Calibri" panose="020F0502020204030204" pitchFamily="34" charset="0"/>
            </a:endParaRPr>
          </a:p>
          <a:p>
            <a:pPr marL="685800" indent="-457200">
              <a:lnSpc>
                <a:spcPct val="100000"/>
              </a:lnSpc>
              <a:buFont typeface="+mj-lt"/>
              <a:buAutoNum type="alphaUcPeriod"/>
            </a:pPr>
            <a:r>
              <a:rPr lang="en-US" sz="2000" b="1" dirty="0">
                <a:effectLst/>
                <a:ea typeface="Calibri" panose="020F0502020204030204" pitchFamily="34" charset="0"/>
                <a:cs typeface="Calibri" panose="020F0502020204030204" pitchFamily="34" charset="0"/>
              </a:rPr>
              <a:t>Others can't resist the chance of one last pay day’.</a:t>
            </a:r>
            <a:endParaRPr lang="en-US" sz="2000" b="1" dirty="0">
              <a:effectLst/>
              <a:ea typeface="Calibri" panose="020F0502020204030204" pitchFamily="34" charset="0"/>
            </a:endParaRPr>
          </a:p>
          <a:p>
            <a:pPr marL="685800" indent="-457200">
              <a:lnSpc>
                <a:spcPct val="100000"/>
              </a:lnSpc>
              <a:buFont typeface="+mj-lt"/>
              <a:buAutoNum type="alphaUcPeriod"/>
            </a:pPr>
            <a:r>
              <a:rPr lang="en-US" sz="2000" b="1" strike="sngStrike" dirty="0">
                <a:effectLst/>
                <a:ea typeface="Calibri" panose="020F0502020204030204" pitchFamily="34" charset="0"/>
                <a:cs typeface="Calibri" panose="020F0502020204030204" pitchFamily="34" charset="0"/>
              </a:rPr>
              <a:t>Some sportspeople go on playing too long.</a:t>
            </a:r>
            <a:endParaRPr lang="en-US" sz="2000" b="1" strike="sngStrike" dirty="0">
              <a:effectLst/>
              <a:ea typeface="Calibri" panose="020F0502020204030204" pitchFamily="34" charset="0"/>
            </a:endParaRPr>
          </a:p>
          <a:p>
            <a:pPr marL="685800" indent="-457200">
              <a:lnSpc>
                <a:spcPct val="100000"/>
              </a:lnSpc>
              <a:buFont typeface="+mj-lt"/>
              <a:buAutoNum type="alphaUcPeriod"/>
            </a:pPr>
            <a:r>
              <a:rPr lang="en-US" sz="2000" b="1" dirty="0">
                <a:effectLst/>
                <a:ea typeface="Calibri" panose="020F0502020204030204" pitchFamily="34" charset="0"/>
                <a:cs typeface="Calibri" panose="020F0502020204030204" pitchFamily="34" charset="0"/>
              </a:rPr>
              <a:t>But for the lucky few, retirement can mean a successful new career.</a:t>
            </a:r>
            <a:endParaRPr lang="en-US" sz="2000" b="1" dirty="0">
              <a:effectLst/>
              <a:ea typeface="Calibri" panose="020F0502020204030204" pitchFamily="34" charset="0"/>
            </a:endParaRPr>
          </a:p>
          <a:p>
            <a:pPr marL="685800" indent="-457200">
              <a:lnSpc>
                <a:spcPct val="100000"/>
              </a:lnSpc>
              <a:buFont typeface="+mj-lt"/>
              <a:buAutoNum type="alphaUcPeriod"/>
            </a:pPr>
            <a:r>
              <a:rPr lang="en-US" sz="2000" b="1" strike="sngStrike" dirty="0">
                <a:effectLst/>
                <a:ea typeface="Calibri" panose="020F0502020204030204" pitchFamily="34" charset="0"/>
                <a:cs typeface="Calibri" panose="020F0502020204030204" pitchFamily="34" charset="0"/>
              </a:rPr>
              <a:t>Retirement for people in general is traumatic.</a:t>
            </a:r>
            <a:endParaRPr lang="en-US" sz="2000" b="1" strike="sngStrike" dirty="0">
              <a:effectLst/>
              <a:ea typeface="Calibri" panose="020F0502020204030204" pitchFamily="34" charset="0"/>
            </a:endParaRPr>
          </a:p>
          <a:p>
            <a:pPr marL="685800" indent="-457200">
              <a:lnSpc>
                <a:spcPct val="100000"/>
              </a:lnSpc>
              <a:buFont typeface="+mj-lt"/>
              <a:buAutoNum type="alphaUcPeriod"/>
            </a:pPr>
            <a:r>
              <a:rPr lang="en-US" sz="2000" b="1" strike="sngStrike" dirty="0">
                <a:effectLst/>
                <a:ea typeface="Calibri" panose="020F0502020204030204" pitchFamily="34" charset="0"/>
                <a:cs typeface="Calibri" panose="020F0502020204030204" pitchFamily="34" charset="0"/>
              </a:rPr>
              <a:t>One of the-hardest things for any sports person to do is to know when to retire.</a:t>
            </a:r>
          </a:p>
          <a:p>
            <a:pPr marL="685800" indent="-457200">
              <a:lnSpc>
                <a:spcPct val="100000"/>
              </a:lnSpc>
              <a:buFont typeface="+mj-lt"/>
              <a:buAutoNum type="alphaUcPeriod"/>
            </a:pPr>
            <a:endParaRPr lang="en-US" dirty="0"/>
          </a:p>
          <a:p>
            <a:pPr marL="0" indent="0" algn="just">
              <a:lnSpc>
                <a:spcPct val="150000"/>
              </a:lnSpc>
              <a:buNone/>
            </a:pPr>
            <a:r>
              <a:rPr lang="en-US" sz="2000" b="1" dirty="0"/>
              <a:t>4/___ </a:t>
            </a:r>
            <a:r>
              <a:rPr lang="en-US" sz="2100" dirty="0">
                <a:cs typeface="Calibri" panose="020F0502020204030204" pitchFamily="34" charset="0"/>
              </a:rPr>
              <a:t>Muhammad Ali needed the money, but his comeback fight, at the age of 39, against Trevor </a:t>
            </a:r>
            <a:r>
              <a:rPr lang="en-US" sz="2100" dirty="0" err="1">
                <a:cs typeface="Calibri" panose="020F0502020204030204" pitchFamily="34" charset="0"/>
              </a:rPr>
              <a:t>Berbick</a:t>
            </a:r>
            <a:r>
              <a:rPr lang="en-US" sz="2100" dirty="0">
                <a:cs typeface="Calibri" panose="020F0502020204030204" pitchFamily="34" charset="0"/>
              </a:rPr>
              <a:t>, was one of the saddest spectacles in modern sport. After losing to </a:t>
            </a:r>
            <a:r>
              <a:rPr lang="en-US" sz="2100" dirty="0" err="1">
                <a:cs typeface="Calibri" panose="020F0502020204030204" pitchFamily="34" charset="0"/>
              </a:rPr>
              <a:t>Berbick</a:t>
            </a:r>
            <a:r>
              <a:rPr lang="en-US" sz="2100" dirty="0">
                <a:cs typeface="Calibri" panose="020F0502020204030204" pitchFamily="34" charset="0"/>
              </a:rPr>
              <a:t>, Ali retired permanently. Three years later he developed Parkinson’s disease.</a:t>
            </a:r>
          </a:p>
          <a:p>
            <a:pPr marL="0" indent="0">
              <a:lnSpc>
                <a:spcPct val="150000"/>
              </a:lnSpc>
              <a:buNone/>
            </a:pPr>
            <a:endParaRPr lang="en-US" sz="2000" dirty="0">
              <a:cs typeface="Calibri" panose="020F0502020204030204" pitchFamily="34" charset="0"/>
            </a:endParaRPr>
          </a:p>
          <a:p>
            <a:pPr marL="0" indent="0">
              <a:buNone/>
            </a:pPr>
            <a:endParaRPr lang="en-US" sz="2400" b="1" dirty="0">
              <a:cs typeface="Calibri" panose="020F0502020204030204" pitchFamily="34" charset="0"/>
            </a:endParaRPr>
          </a:p>
        </p:txBody>
      </p:sp>
      <p:sp>
        <p:nvSpPr>
          <p:cNvPr id="2" name="TextBox 1">
            <a:extLst>
              <a:ext uri="{FF2B5EF4-FFF2-40B4-BE49-F238E27FC236}">
                <a16:creationId xmlns:a16="http://schemas.microsoft.com/office/drawing/2014/main" id="{95257BFD-40DD-BFFE-DB74-42BAF1AE8E59}"/>
              </a:ext>
            </a:extLst>
          </p:cNvPr>
          <p:cNvSpPr txBox="1"/>
          <p:nvPr/>
        </p:nvSpPr>
        <p:spPr>
          <a:xfrm>
            <a:off x="480410" y="3323847"/>
            <a:ext cx="357790" cy="461665"/>
          </a:xfrm>
          <a:prstGeom prst="rect">
            <a:avLst/>
          </a:prstGeom>
          <a:noFill/>
        </p:spPr>
        <p:txBody>
          <a:bodyPr wrap="none" rtlCol="0">
            <a:spAutoFit/>
          </a:bodyPr>
          <a:lstStyle/>
          <a:p>
            <a:r>
              <a:rPr lang="en-US" sz="2400" b="1" dirty="0">
                <a:solidFill>
                  <a:schemeClr val="accent2">
                    <a:lumMod val="75000"/>
                  </a:schemeClr>
                </a:solidFill>
              </a:rPr>
              <a:t>B</a:t>
            </a:r>
          </a:p>
        </p:txBody>
      </p:sp>
      <p:cxnSp>
        <p:nvCxnSpPr>
          <p:cNvPr id="5" name="Straight Connector 4">
            <a:extLst>
              <a:ext uri="{FF2B5EF4-FFF2-40B4-BE49-F238E27FC236}">
                <a16:creationId xmlns:a16="http://schemas.microsoft.com/office/drawing/2014/main" id="{0E22EDF7-EC2B-0DAB-31F4-53BAD7ED8713}"/>
              </a:ext>
            </a:extLst>
          </p:cNvPr>
          <p:cNvCxnSpPr/>
          <p:nvPr/>
        </p:nvCxnSpPr>
        <p:spPr>
          <a:xfrm>
            <a:off x="569843" y="1046922"/>
            <a:ext cx="5658679" cy="0"/>
          </a:xfrm>
          <a:prstGeom prst="line">
            <a:avLst/>
          </a:prstGeom>
        </p:spPr>
        <p:style>
          <a:lnRef idx="3">
            <a:schemeClr val="accent2"/>
          </a:lnRef>
          <a:fillRef idx="0">
            <a:schemeClr val="accent2"/>
          </a:fillRef>
          <a:effectRef idx="2">
            <a:schemeClr val="accent2"/>
          </a:effectRef>
          <a:fontRef idx="minor">
            <a:schemeClr val="tx1"/>
          </a:fontRef>
        </p:style>
      </p:cxnSp>
      <p:pic>
        <p:nvPicPr>
          <p:cNvPr id="4" name="Audio 3">
            <a:hlinkClick r:id="" action="ppaction://media"/>
            <a:extLst>
              <a:ext uri="{FF2B5EF4-FFF2-40B4-BE49-F238E27FC236}">
                <a16:creationId xmlns:a16="http://schemas.microsoft.com/office/drawing/2014/main" id="{FA2CB926-ABF8-4639-F152-6A4CB4DA5B32}"/>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369774917"/>
      </p:ext>
    </p:extLst>
  </p:cSld>
  <p:clrMapOvr>
    <a:masterClrMapping/>
  </p:clrMapOvr>
  <mc:AlternateContent xmlns:mc="http://schemas.openxmlformats.org/markup-compatibility/2006" xmlns:p14="http://schemas.microsoft.com/office/powerpoint/2010/main">
    <mc:Choice Requires="p14">
      <p:transition spd="slow" p14:dur="2000" advTm="16147"/>
    </mc:Choice>
    <mc:Fallback xmlns="">
      <p:transition spd="slow" advTm="16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C5910D-496B-5B86-35D9-DA23C5A67612}"/>
              </a:ext>
            </a:extLst>
          </p:cNvPr>
          <p:cNvSpPr>
            <a:spLocks noGrp="1"/>
          </p:cNvSpPr>
          <p:nvPr>
            <p:ph idx="1"/>
          </p:nvPr>
        </p:nvSpPr>
        <p:spPr>
          <a:xfrm>
            <a:off x="212035" y="212035"/>
            <a:ext cx="11141765" cy="5964928"/>
          </a:xfrm>
        </p:spPr>
        <p:txBody>
          <a:bodyPr>
            <a:normAutofit/>
          </a:bodyPr>
          <a:lstStyle/>
          <a:p>
            <a:pPr marL="685800" indent="-457200">
              <a:lnSpc>
                <a:spcPct val="100000"/>
              </a:lnSpc>
              <a:buFont typeface="+mj-lt"/>
              <a:buAutoNum type="alphaUcPeriod"/>
            </a:pPr>
            <a:r>
              <a:rPr lang="en-US" sz="2000" b="1" dirty="0">
                <a:effectLst/>
                <a:ea typeface="Calibri" panose="020F0502020204030204" pitchFamily="34" charset="0"/>
                <a:cs typeface="Calibri" panose="020F0502020204030204" pitchFamily="34" charset="0"/>
              </a:rPr>
              <a:t>For some people the pain of saying goodbye never leaves them.</a:t>
            </a:r>
            <a:endParaRPr lang="en-US" sz="2000" b="1" dirty="0">
              <a:effectLst/>
              <a:ea typeface="Calibri" panose="020F0502020204030204" pitchFamily="34" charset="0"/>
            </a:endParaRPr>
          </a:p>
          <a:p>
            <a:pPr marL="685800" indent="-457200">
              <a:lnSpc>
                <a:spcPct val="100000"/>
              </a:lnSpc>
              <a:buFont typeface="+mj-lt"/>
              <a:buAutoNum type="alphaUcPeriod"/>
            </a:pPr>
            <a:r>
              <a:rPr lang="en-US" sz="2000" b="1" strike="sngStrike" dirty="0">
                <a:effectLst/>
                <a:ea typeface="Calibri" panose="020F0502020204030204" pitchFamily="34" charset="0"/>
                <a:cs typeface="Calibri" panose="020F0502020204030204" pitchFamily="34" charset="0"/>
              </a:rPr>
              <a:t>Others can't resist the chance of one last pay day’.</a:t>
            </a:r>
            <a:endParaRPr lang="en-US" sz="2000" b="1" strike="sngStrike" dirty="0">
              <a:effectLst/>
              <a:ea typeface="Calibri" panose="020F0502020204030204" pitchFamily="34" charset="0"/>
            </a:endParaRPr>
          </a:p>
          <a:p>
            <a:pPr marL="685800" indent="-457200">
              <a:lnSpc>
                <a:spcPct val="100000"/>
              </a:lnSpc>
              <a:buFont typeface="+mj-lt"/>
              <a:buAutoNum type="alphaUcPeriod"/>
            </a:pPr>
            <a:r>
              <a:rPr lang="en-US" sz="2000" b="1" strike="sngStrike" dirty="0">
                <a:effectLst/>
                <a:ea typeface="Calibri" panose="020F0502020204030204" pitchFamily="34" charset="0"/>
                <a:cs typeface="Calibri" panose="020F0502020204030204" pitchFamily="34" charset="0"/>
              </a:rPr>
              <a:t>Some sportspeople go on playing too long.</a:t>
            </a:r>
            <a:endParaRPr lang="en-US" sz="2000" b="1" strike="sngStrike" dirty="0">
              <a:effectLst/>
              <a:ea typeface="Calibri" panose="020F0502020204030204" pitchFamily="34" charset="0"/>
            </a:endParaRPr>
          </a:p>
          <a:p>
            <a:pPr marL="685800" indent="-457200">
              <a:lnSpc>
                <a:spcPct val="100000"/>
              </a:lnSpc>
              <a:buFont typeface="+mj-lt"/>
              <a:buAutoNum type="alphaUcPeriod"/>
            </a:pPr>
            <a:r>
              <a:rPr lang="en-US" sz="2000" b="1" dirty="0">
                <a:effectLst/>
                <a:ea typeface="Calibri" panose="020F0502020204030204" pitchFamily="34" charset="0"/>
                <a:cs typeface="Calibri" panose="020F0502020204030204" pitchFamily="34" charset="0"/>
              </a:rPr>
              <a:t>But for the lucky few, retirement can mean a successful new career.</a:t>
            </a:r>
            <a:endParaRPr lang="en-US" sz="2000" b="1" dirty="0">
              <a:effectLst/>
              <a:ea typeface="Calibri" panose="020F0502020204030204" pitchFamily="34" charset="0"/>
            </a:endParaRPr>
          </a:p>
          <a:p>
            <a:pPr marL="685800" indent="-457200">
              <a:lnSpc>
                <a:spcPct val="100000"/>
              </a:lnSpc>
              <a:buFont typeface="+mj-lt"/>
              <a:buAutoNum type="alphaUcPeriod"/>
            </a:pPr>
            <a:r>
              <a:rPr lang="en-US" sz="2000" b="1" strike="sngStrike" dirty="0">
                <a:effectLst/>
                <a:ea typeface="Calibri" panose="020F0502020204030204" pitchFamily="34" charset="0"/>
                <a:cs typeface="Calibri" panose="020F0502020204030204" pitchFamily="34" charset="0"/>
              </a:rPr>
              <a:t>Retirement for people in general is traumatic.</a:t>
            </a:r>
            <a:endParaRPr lang="en-US" sz="2000" b="1" strike="sngStrike" dirty="0">
              <a:effectLst/>
              <a:ea typeface="Calibri" panose="020F0502020204030204" pitchFamily="34" charset="0"/>
            </a:endParaRPr>
          </a:p>
          <a:p>
            <a:pPr marL="685800" indent="-457200">
              <a:lnSpc>
                <a:spcPct val="100000"/>
              </a:lnSpc>
              <a:buFont typeface="+mj-lt"/>
              <a:buAutoNum type="alphaUcPeriod"/>
            </a:pPr>
            <a:r>
              <a:rPr lang="en-US" sz="2000" b="1" strike="sngStrike" dirty="0">
                <a:effectLst/>
                <a:ea typeface="Calibri" panose="020F0502020204030204" pitchFamily="34" charset="0"/>
                <a:cs typeface="Calibri" panose="020F0502020204030204" pitchFamily="34" charset="0"/>
              </a:rPr>
              <a:t>One of the-hardest things for any sports person to do is to know when to retire.</a:t>
            </a:r>
          </a:p>
          <a:p>
            <a:pPr indent="0">
              <a:lnSpc>
                <a:spcPct val="100000"/>
              </a:lnSpc>
              <a:buNone/>
            </a:pPr>
            <a:endParaRPr lang="en-US" dirty="0"/>
          </a:p>
          <a:p>
            <a:pPr marL="0" indent="0" algn="just">
              <a:lnSpc>
                <a:spcPct val="150000"/>
              </a:lnSpc>
              <a:buNone/>
            </a:pPr>
            <a:r>
              <a:rPr lang="en-US" sz="2000" b="1" dirty="0"/>
              <a:t>5/___ </a:t>
            </a:r>
            <a:r>
              <a:rPr lang="en-US" sz="2100" dirty="0">
                <a:cs typeface="Calibri" panose="020F0502020204030204" pitchFamily="34" charset="0"/>
              </a:rPr>
              <a:t>As Jimmy Greaves, an ex-England international footballer said, ‘I think that a lot of players would prefer to be shot once their career is over.' Many of them spend their retirement in a continual battle against depression, alcohol, or drugs.</a:t>
            </a:r>
          </a:p>
          <a:p>
            <a:pPr marL="0" indent="0">
              <a:lnSpc>
                <a:spcPct val="150000"/>
              </a:lnSpc>
              <a:buNone/>
            </a:pPr>
            <a:endParaRPr lang="en-US" sz="2000" dirty="0">
              <a:cs typeface="Calibri" panose="020F0502020204030204" pitchFamily="34" charset="0"/>
            </a:endParaRPr>
          </a:p>
          <a:p>
            <a:pPr marL="0" indent="0">
              <a:buNone/>
            </a:pPr>
            <a:endParaRPr lang="en-US" sz="2400" b="1" dirty="0">
              <a:cs typeface="Calibri" panose="020F0502020204030204" pitchFamily="34" charset="0"/>
            </a:endParaRPr>
          </a:p>
        </p:txBody>
      </p:sp>
      <p:sp>
        <p:nvSpPr>
          <p:cNvPr id="2" name="TextBox 1">
            <a:extLst>
              <a:ext uri="{FF2B5EF4-FFF2-40B4-BE49-F238E27FC236}">
                <a16:creationId xmlns:a16="http://schemas.microsoft.com/office/drawing/2014/main" id="{EBC22A32-F5AA-6CE5-30E0-5BA3CA2C2E3F}"/>
              </a:ext>
            </a:extLst>
          </p:cNvPr>
          <p:cNvSpPr txBox="1"/>
          <p:nvPr/>
        </p:nvSpPr>
        <p:spPr>
          <a:xfrm>
            <a:off x="467586" y="3350212"/>
            <a:ext cx="370614" cy="461665"/>
          </a:xfrm>
          <a:prstGeom prst="rect">
            <a:avLst/>
          </a:prstGeom>
          <a:noFill/>
        </p:spPr>
        <p:txBody>
          <a:bodyPr wrap="none" rtlCol="0">
            <a:spAutoFit/>
          </a:bodyPr>
          <a:lstStyle/>
          <a:p>
            <a:r>
              <a:rPr lang="en-US" sz="2400" b="1" dirty="0">
                <a:solidFill>
                  <a:schemeClr val="accent2">
                    <a:lumMod val="75000"/>
                  </a:schemeClr>
                </a:solidFill>
              </a:rPr>
              <a:t>A</a:t>
            </a:r>
          </a:p>
        </p:txBody>
      </p:sp>
      <p:cxnSp>
        <p:nvCxnSpPr>
          <p:cNvPr id="5" name="Straight Connector 4">
            <a:extLst>
              <a:ext uri="{FF2B5EF4-FFF2-40B4-BE49-F238E27FC236}">
                <a16:creationId xmlns:a16="http://schemas.microsoft.com/office/drawing/2014/main" id="{E3F03ABA-A20B-18E7-2A64-9B67EEA96C99}"/>
              </a:ext>
            </a:extLst>
          </p:cNvPr>
          <p:cNvCxnSpPr/>
          <p:nvPr/>
        </p:nvCxnSpPr>
        <p:spPr>
          <a:xfrm>
            <a:off x="467586" y="609600"/>
            <a:ext cx="7205423" cy="0"/>
          </a:xfrm>
          <a:prstGeom prst="line">
            <a:avLst/>
          </a:prstGeom>
        </p:spPr>
        <p:style>
          <a:lnRef idx="3">
            <a:schemeClr val="accent2"/>
          </a:lnRef>
          <a:fillRef idx="0">
            <a:schemeClr val="accent2"/>
          </a:fillRef>
          <a:effectRef idx="2">
            <a:schemeClr val="accent2"/>
          </a:effectRef>
          <a:fontRef idx="minor">
            <a:schemeClr val="tx1"/>
          </a:fontRef>
        </p:style>
      </p:cxnSp>
      <p:pic>
        <p:nvPicPr>
          <p:cNvPr id="4" name="Audio 3">
            <a:hlinkClick r:id="" action="ppaction://media"/>
            <a:extLst>
              <a:ext uri="{FF2B5EF4-FFF2-40B4-BE49-F238E27FC236}">
                <a16:creationId xmlns:a16="http://schemas.microsoft.com/office/drawing/2014/main" id="{6459533E-CE7A-44FB-61D8-355C0CFC1E8E}"/>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092032265"/>
      </p:ext>
    </p:extLst>
  </p:cSld>
  <p:clrMapOvr>
    <a:masterClrMapping/>
  </p:clrMapOvr>
  <mc:AlternateContent xmlns:mc="http://schemas.openxmlformats.org/markup-compatibility/2006" xmlns:p14="http://schemas.microsoft.com/office/powerpoint/2010/main">
    <mc:Choice Requires="p14">
      <p:transition spd="slow" p14:dur="2000" advTm="12339"/>
    </mc:Choice>
    <mc:Fallback xmlns="">
      <p:transition spd="slow" advTm="12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C5910D-496B-5B86-35D9-DA23C5A67612}"/>
              </a:ext>
            </a:extLst>
          </p:cNvPr>
          <p:cNvSpPr>
            <a:spLocks noGrp="1"/>
          </p:cNvSpPr>
          <p:nvPr>
            <p:ph idx="1"/>
          </p:nvPr>
        </p:nvSpPr>
        <p:spPr>
          <a:xfrm>
            <a:off x="212035" y="212035"/>
            <a:ext cx="11141765" cy="5964928"/>
          </a:xfrm>
        </p:spPr>
        <p:txBody>
          <a:bodyPr>
            <a:normAutofit/>
          </a:bodyPr>
          <a:lstStyle/>
          <a:p>
            <a:pPr marL="685800" indent="-457200">
              <a:lnSpc>
                <a:spcPct val="100000"/>
              </a:lnSpc>
              <a:buFont typeface="+mj-lt"/>
              <a:buAutoNum type="alphaUcPeriod"/>
            </a:pPr>
            <a:r>
              <a:rPr lang="en-US" sz="2000" b="1" strike="sngStrike" dirty="0">
                <a:effectLst/>
                <a:ea typeface="Calibri" panose="020F0502020204030204" pitchFamily="34" charset="0"/>
                <a:cs typeface="Calibri" panose="020F0502020204030204" pitchFamily="34" charset="0"/>
              </a:rPr>
              <a:t>For some people the pain of saying goodbye never leaves them.</a:t>
            </a:r>
            <a:endParaRPr lang="en-US" sz="2000" b="1" strike="sngStrike" dirty="0">
              <a:effectLst/>
              <a:ea typeface="Calibri" panose="020F0502020204030204" pitchFamily="34" charset="0"/>
            </a:endParaRPr>
          </a:p>
          <a:p>
            <a:pPr marL="685800" indent="-457200">
              <a:lnSpc>
                <a:spcPct val="100000"/>
              </a:lnSpc>
              <a:buFont typeface="+mj-lt"/>
              <a:buAutoNum type="alphaUcPeriod"/>
            </a:pPr>
            <a:r>
              <a:rPr lang="en-US" sz="2000" b="1" strike="sngStrike" dirty="0">
                <a:effectLst/>
                <a:ea typeface="Calibri" panose="020F0502020204030204" pitchFamily="34" charset="0"/>
                <a:cs typeface="Calibri" panose="020F0502020204030204" pitchFamily="34" charset="0"/>
              </a:rPr>
              <a:t>Others can't resist the chance of one last pay day’.</a:t>
            </a:r>
            <a:endParaRPr lang="en-US" sz="2000" b="1" strike="sngStrike" dirty="0">
              <a:effectLst/>
              <a:ea typeface="Calibri" panose="020F0502020204030204" pitchFamily="34" charset="0"/>
            </a:endParaRPr>
          </a:p>
          <a:p>
            <a:pPr marL="685800" indent="-457200">
              <a:lnSpc>
                <a:spcPct val="100000"/>
              </a:lnSpc>
              <a:buFont typeface="+mj-lt"/>
              <a:buAutoNum type="alphaUcPeriod"/>
            </a:pPr>
            <a:r>
              <a:rPr lang="en-US" sz="2000" b="1" strike="sngStrike" dirty="0">
                <a:effectLst/>
                <a:ea typeface="Calibri" panose="020F0502020204030204" pitchFamily="34" charset="0"/>
                <a:cs typeface="Calibri" panose="020F0502020204030204" pitchFamily="34" charset="0"/>
              </a:rPr>
              <a:t>Some sportspeople go on playing too long.</a:t>
            </a:r>
            <a:endParaRPr lang="en-US" sz="2000" b="1" strike="sngStrike" dirty="0">
              <a:effectLst/>
              <a:ea typeface="Calibri" panose="020F0502020204030204" pitchFamily="34" charset="0"/>
            </a:endParaRPr>
          </a:p>
          <a:p>
            <a:pPr marL="685800" indent="-457200">
              <a:lnSpc>
                <a:spcPct val="100000"/>
              </a:lnSpc>
              <a:buFont typeface="+mj-lt"/>
              <a:buAutoNum type="alphaUcPeriod"/>
            </a:pPr>
            <a:r>
              <a:rPr lang="en-US" sz="2000" b="1" dirty="0">
                <a:effectLst/>
                <a:ea typeface="Calibri" panose="020F0502020204030204" pitchFamily="34" charset="0"/>
                <a:cs typeface="Calibri" panose="020F0502020204030204" pitchFamily="34" charset="0"/>
              </a:rPr>
              <a:t>But for the lucky few, retirement can mean a successful new career.</a:t>
            </a:r>
            <a:endParaRPr lang="en-US" sz="2000" b="1" dirty="0">
              <a:effectLst/>
              <a:ea typeface="Calibri" panose="020F0502020204030204" pitchFamily="34" charset="0"/>
            </a:endParaRPr>
          </a:p>
          <a:p>
            <a:pPr marL="685800" indent="-457200">
              <a:lnSpc>
                <a:spcPct val="100000"/>
              </a:lnSpc>
              <a:buFont typeface="+mj-lt"/>
              <a:buAutoNum type="alphaUcPeriod"/>
            </a:pPr>
            <a:r>
              <a:rPr lang="en-US" sz="2000" b="1" strike="sngStrike" dirty="0">
                <a:effectLst/>
                <a:ea typeface="Calibri" panose="020F0502020204030204" pitchFamily="34" charset="0"/>
                <a:cs typeface="Calibri" panose="020F0502020204030204" pitchFamily="34" charset="0"/>
              </a:rPr>
              <a:t>Retirement for people in general is traumatic.</a:t>
            </a:r>
            <a:endParaRPr lang="en-US" sz="2000" b="1" strike="sngStrike" dirty="0">
              <a:effectLst/>
              <a:ea typeface="Calibri" panose="020F0502020204030204" pitchFamily="34" charset="0"/>
            </a:endParaRPr>
          </a:p>
          <a:p>
            <a:pPr marL="685800" indent="-457200">
              <a:lnSpc>
                <a:spcPct val="100000"/>
              </a:lnSpc>
              <a:buFont typeface="+mj-lt"/>
              <a:buAutoNum type="alphaUcPeriod"/>
            </a:pPr>
            <a:r>
              <a:rPr lang="en-US" sz="2000" b="1" strike="sngStrike" dirty="0">
                <a:effectLst/>
                <a:ea typeface="Calibri" panose="020F0502020204030204" pitchFamily="34" charset="0"/>
                <a:cs typeface="Calibri" panose="020F0502020204030204" pitchFamily="34" charset="0"/>
              </a:rPr>
              <a:t>One of the-hardest things for any sports person to do is to know when to retire.</a:t>
            </a:r>
          </a:p>
          <a:p>
            <a:pPr indent="0">
              <a:lnSpc>
                <a:spcPct val="100000"/>
              </a:lnSpc>
              <a:buNone/>
            </a:pPr>
            <a:endParaRPr lang="en-US" dirty="0"/>
          </a:p>
          <a:p>
            <a:pPr marL="0" indent="0" algn="just">
              <a:lnSpc>
                <a:spcPct val="150000"/>
              </a:lnSpc>
              <a:buNone/>
            </a:pPr>
            <a:r>
              <a:rPr lang="en-US" sz="2000" b="1" dirty="0"/>
              <a:t>6/___ </a:t>
            </a:r>
            <a:r>
              <a:rPr lang="en-US" sz="2100" dirty="0">
                <a:cs typeface="Calibri" panose="020F0502020204030204" pitchFamily="34" charset="0"/>
              </a:rPr>
              <a:t>Franz Beckenbauer is a classic example of a footballer who won everything with his club, Bayern Munich. After retiring he became a successful coach with Bayern and finally president of the club. John McEnroe, the infamous bad boy’ of tennis, is now a highly respected and highly paid TV commentator. But sadly, for most sportspeople these cases are the exceptions.</a:t>
            </a:r>
          </a:p>
          <a:p>
            <a:pPr marL="0" indent="0">
              <a:lnSpc>
                <a:spcPct val="150000"/>
              </a:lnSpc>
              <a:buNone/>
            </a:pPr>
            <a:endParaRPr lang="en-US" sz="2000" dirty="0">
              <a:cs typeface="Calibri" panose="020F0502020204030204" pitchFamily="34" charset="0"/>
            </a:endParaRPr>
          </a:p>
          <a:p>
            <a:pPr marL="0" indent="0">
              <a:buNone/>
            </a:pPr>
            <a:endParaRPr lang="en-US" sz="2400" b="1" dirty="0">
              <a:cs typeface="Calibri" panose="020F0502020204030204" pitchFamily="34" charset="0"/>
            </a:endParaRPr>
          </a:p>
        </p:txBody>
      </p:sp>
      <p:sp>
        <p:nvSpPr>
          <p:cNvPr id="2" name="TextBox 1">
            <a:extLst>
              <a:ext uri="{FF2B5EF4-FFF2-40B4-BE49-F238E27FC236}">
                <a16:creationId xmlns:a16="http://schemas.microsoft.com/office/drawing/2014/main" id="{783843B4-5E11-4686-278F-EF7BD6F59241}"/>
              </a:ext>
            </a:extLst>
          </p:cNvPr>
          <p:cNvSpPr txBox="1"/>
          <p:nvPr/>
        </p:nvSpPr>
        <p:spPr>
          <a:xfrm>
            <a:off x="462883" y="3429000"/>
            <a:ext cx="378630" cy="461665"/>
          </a:xfrm>
          <a:prstGeom prst="rect">
            <a:avLst/>
          </a:prstGeom>
          <a:noFill/>
        </p:spPr>
        <p:txBody>
          <a:bodyPr wrap="none" rtlCol="0">
            <a:spAutoFit/>
          </a:bodyPr>
          <a:lstStyle/>
          <a:p>
            <a:r>
              <a:rPr lang="en-US" sz="2400" b="1" dirty="0">
                <a:solidFill>
                  <a:schemeClr val="accent2">
                    <a:lumMod val="75000"/>
                  </a:schemeClr>
                </a:solidFill>
              </a:rPr>
              <a:t>D</a:t>
            </a:r>
          </a:p>
        </p:txBody>
      </p:sp>
      <p:cxnSp>
        <p:nvCxnSpPr>
          <p:cNvPr id="5" name="Straight Connector 4">
            <a:extLst>
              <a:ext uri="{FF2B5EF4-FFF2-40B4-BE49-F238E27FC236}">
                <a16:creationId xmlns:a16="http://schemas.microsoft.com/office/drawing/2014/main" id="{36E9609C-E5CA-5021-F65B-9334760BB623}"/>
              </a:ext>
            </a:extLst>
          </p:cNvPr>
          <p:cNvCxnSpPr/>
          <p:nvPr/>
        </p:nvCxnSpPr>
        <p:spPr>
          <a:xfrm>
            <a:off x="652198" y="1921565"/>
            <a:ext cx="7378619" cy="0"/>
          </a:xfrm>
          <a:prstGeom prst="line">
            <a:avLst/>
          </a:prstGeom>
        </p:spPr>
        <p:style>
          <a:lnRef idx="3">
            <a:schemeClr val="accent2"/>
          </a:lnRef>
          <a:fillRef idx="0">
            <a:schemeClr val="accent2"/>
          </a:fillRef>
          <a:effectRef idx="2">
            <a:schemeClr val="accent2"/>
          </a:effectRef>
          <a:fontRef idx="minor">
            <a:schemeClr val="tx1"/>
          </a:fontRef>
        </p:style>
      </p:cxnSp>
      <p:pic>
        <p:nvPicPr>
          <p:cNvPr id="4" name="Audio 3">
            <a:hlinkClick r:id="" action="ppaction://media"/>
            <a:extLst>
              <a:ext uri="{FF2B5EF4-FFF2-40B4-BE49-F238E27FC236}">
                <a16:creationId xmlns:a16="http://schemas.microsoft.com/office/drawing/2014/main" id="{3B12FA8E-BE58-2B4E-1C21-33373B21C37A}"/>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598478492"/>
      </p:ext>
    </p:extLst>
  </p:cSld>
  <p:clrMapOvr>
    <a:masterClrMapping/>
  </p:clrMapOvr>
  <mc:AlternateContent xmlns:mc="http://schemas.openxmlformats.org/markup-compatibility/2006" xmlns:p14="http://schemas.microsoft.com/office/powerpoint/2010/main">
    <mc:Choice Requires="p14">
      <p:transition spd="slow" p14:dur="2000" advTm="25923"/>
    </mc:Choice>
    <mc:Fallback xmlns="">
      <p:transition spd="slow" advTm="25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F788A-2A0D-1583-DD36-4285F5DA7C4A}"/>
              </a:ext>
            </a:extLst>
          </p:cNvPr>
          <p:cNvSpPr>
            <a:spLocks noGrp="1"/>
          </p:cNvSpPr>
          <p:nvPr>
            <p:ph type="title"/>
          </p:nvPr>
        </p:nvSpPr>
        <p:spPr>
          <a:xfrm>
            <a:off x="838200" y="211016"/>
            <a:ext cx="10515600" cy="515816"/>
          </a:xfrm>
        </p:spPr>
        <p:txBody>
          <a:bodyPr>
            <a:normAutofit fontScale="90000"/>
          </a:bodyPr>
          <a:lstStyle/>
          <a:p>
            <a:endParaRPr lang="en-US" b="1" dirty="0">
              <a:solidFill>
                <a:schemeClr val="accent6">
                  <a:lumMod val="75000"/>
                </a:schemeClr>
              </a:solidFill>
            </a:endParaRPr>
          </a:p>
        </p:txBody>
      </p:sp>
      <p:sp>
        <p:nvSpPr>
          <p:cNvPr id="3" name="Content Placeholder 2">
            <a:extLst>
              <a:ext uri="{FF2B5EF4-FFF2-40B4-BE49-F238E27FC236}">
                <a16:creationId xmlns:a16="http://schemas.microsoft.com/office/drawing/2014/main" id="{E665932C-3C4E-3E01-210C-09A6AD336534}"/>
              </a:ext>
            </a:extLst>
          </p:cNvPr>
          <p:cNvSpPr>
            <a:spLocks noGrp="1"/>
          </p:cNvSpPr>
          <p:nvPr>
            <p:ph idx="1"/>
          </p:nvPr>
        </p:nvSpPr>
        <p:spPr>
          <a:xfrm>
            <a:off x="433754" y="890954"/>
            <a:ext cx="11078308" cy="5556737"/>
          </a:xfrm>
        </p:spPr>
        <p:txBody>
          <a:bodyPr>
            <a:normAutofit/>
          </a:bodyPr>
          <a:lstStyle/>
          <a:p>
            <a:pPr marL="190500" indent="0">
              <a:lnSpc>
                <a:spcPct val="92000"/>
              </a:lnSpc>
              <a:buNone/>
            </a:pPr>
            <a:r>
              <a:rPr lang="en-US" dirty="0">
                <a:solidFill>
                  <a:srgbClr val="000000"/>
                </a:solidFill>
                <a:effectLst/>
                <a:ea typeface="Calibri" panose="020F0502020204030204" pitchFamily="34" charset="0"/>
                <a:cs typeface="Times New Roman" panose="02020603050405020304" pitchFamily="18" charset="0"/>
              </a:rPr>
              <a:t>Can you remember these words? </a:t>
            </a:r>
          </a:p>
          <a:p>
            <a:pPr marL="190500" indent="0">
              <a:lnSpc>
                <a:spcPct val="92000"/>
              </a:lnSpc>
              <a:buNone/>
            </a:pPr>
            <a:endParaRPr lang="en-US" dirty="0">
              <a:solidFill>
                <a:srgbClr val="000000"/>
              </a:solidFill>
              <a:ea typeface="Calibri" panose="020F0502020204030204" pitchFamily="34" charset="0"/>
              <a:cs typeface="Times New Roman" panose="02020603050405020304" pitchFamily="18" charset="0"/>
            </a:endParaRPr>
          </a:p>
          <a:p>
            <a:pPr marL="0" indent="0" algn="l" rtl="0">
              <a:lnSpc>
                <a:spcPct val="115000"/>
              </a:lnSpc>
              <a:spcAft>
                <a:spcPts val="1000"/>
              </a:spcAft>
              <a:buNone/>
            </a:pPr>
            <a:r>
              <a:rPr lang="en-US" sz="2400" b="1" dirty="0">
                <a:solidFill>
                  <a:srgbClr val="000000"/>
                </a:solidFill>
                <a:effectLst/>
                <a:ea typeface="Calibri" panose="020F0502020204030204" pitchFamily="34" charset="0"/>
                <a:cs typeface="Arial" panose="020B0604020202020204" pitchFamily="34" charset="0"/>
              </a:rPr>
              <a:t>adjective: </a:t>
            </a:r>
            <a:r>
              <a:rPr lang="en-US" sz="2400" b="1" i="1" dirty="0">
                <a:solidFill>
                  <a:srgbClr val="000000"/>
                </a:solidFill>
                <a:effectLst/>
                <a:ea typeface="Calibri" panose="020F0502020204030204" pitchFamily="34" charset="0"/>
                <a:cs typeface="Arial" panose="020B0604020202020204" pitchFamily="34" charset="0"/>
              </a:rPr>
              <a:t>depressed</a:t>
            </a:r>
            <a:r>
              <a:rPr lang="en-US" sz="2400" b="1" dirty="0">
                <a:solidFill>
                  <a:srgbClr val="000000"/>
                </a:solidFill>
                <a:effectLst/>
                <a:ea typeface="Calibri" panose="020F0502020204030204" pitchFamily="34" charset="0"/>
                <a:cs typeface="Arial" panose="020B0604020202020204" pitchFamily="34" charset="0"/>
              </a:rPr>
              <a:t>		noun:	</a:t>
            </a:r>
            <a:r>
              <a:rPr lang="en-US" sz="2400" b="1" i="1" u="sng" dirty="0">
                <a:solidFill>
                  <a:srgbClr val="000000"/>
                </a:solidFill>
                <a:effectLst/>
                <a:ea typeface="Calibri" panose="020F0502020204030204" pitchFamily="34" charset="0"/>
                <a:cs typeface="Arial" panose="020B0604020202020204" pitchFamily="34" charset="0"/>
              </a:rPr>
              <a:t>depression</a:t>
            </a:r>
            <a:endParaRPr lang="en-US" sz="2400" b="1" dirty="0">
              <a:effectLst/>
              <a:ea typeface="Calibri" panose="020F0502020204030204" pitchFamily="34" charset="0"/>
              <a:cs typeface="Arial" panose="020B0604020202020204" pitchFamily="34" charset="0"/>
            </a:endParaRPr>
          </a:p>
          <a:p>
            <a:pPr marL="0" indent="0" algn="l" rtl="0">
              <a:lnSpc>
                <a:spcPct val="115000"/>
              </a:lnSpc>
              <a:spcAft>
                <a:spcPts val="1000"/>
              </a:spcAft>
              <a:buNone/>
            </a:pPr>
            <a:r>
              <a:rPr lang="en-US" sz="2400" b="1" dirty="0">
                <a:solidFill>
                  <a:srgbClr val="000000"/>
                </a:solidFill>
                <a:effectLst/>
                <a:ea typeface="Calibri" panose="020F0502020204030204" pitchFamily="34" charset="0"/>
                <a:cs typeface="Arial" panose="020B0604020202020204" pitchFamily="34" charset="0"/>
              </a:rPr>
              <a:t>adjective: </a:t>
            </a:r>
            <a:r>
              <a:rPr lang="en-US" sz="2400" b="1" i="1" dirty="0">
                <a:solidFill>
                  <a:srgbClr val="000000"/>
                </a:solidFill>
                <a:effectLst/>
                <a:ea typeface="Calibri" panose="020F0502020204030204" pitchFamily="34" charset="0"/>
                <a:cs typeface="Arial" panose="020B0604020202020204" pitchFamily="34" charset="0"/>
              </a:rPr>
              <a:t>glamorous</a:t>
            </a:r>
            <a:r>
              <a:rPr lang="en-US" sz="2400" b="1" dirty="0">
                <a:solidFill>
                  <a:srgbClr val="000000"/>
                </a:solidFill>
                <a:effectLst/>
                <a:ea typeface="Calibri" panose="020F0502020204030204" pitchFamily="34" charset="0"/>
                <a:cs typeface="Arial" panose="020B0604020202020204" pitchFamily="34" charset="0"/>
              </a:rPr>
              <a:t>		noun:	</a:t>
            </a:r>
            <a:endParaRPr lang="en-US" sz="2400" b="1" dirty="0">
              <a:effectLst/>
              <a:ea typeface="Calibri" panose="020F0502020204030204" pitchFamily="34" charset="0"/>
              <a:cs typeface="Arial" panose="020B0604020202020204" pitchFamily="34" charset="0"/>
            </a:endParaRPr>
          </a:p>
          <a:p>
            <a:pPr marL="0" indent="0" algn="l" rtl="0">
              <a:lnSpc>
                <a:spcPct val="115000"/>
              </a:lnSpc>
              <a:spcAft>
                <a:spcPts val="1000"/>
              </a:spcAft>
              <a:buNone/>
            </a:pPr>
            <a:r>
              <a:rPr lang="en-US" sz="2400" b="1" dirty="0">
                <a:solidFill>
                  <a:srgbClr val="000000"/>
                </a:solidFill>
                <a:effectLst/>
                <a:ea typeface="Calibri" panose="020F0502020204030204" pitchFamily="34" charset="0"/>
                <a:cs typeface="Arial" panose="020B0604020202020204" pitchFamily="34" charset="0"/>
              </a:rPr>
              <a:t>verb: </a:t>
            </a:r>
            <a:r>
              <a:rPr lang="en-US" sz="2400" b="1" i="1" dirty="0">
                <a:solidFill>
                  <a:srgbClr val="000000"/>
                </a:solidFill>
                <a:effectLst/>
                <a:ea typeface="Calibri" panose="020F0502020204030204" pitchFamily="34" charset="0"/>
                <a:cs typeface="Arial" panose="020B0604020202020204" pitchFamily="34" charset="0"/>
              </a:rPr>
              <a:t>lose</a:t>
            </a:r>
            <a:r>
              <a:rPr lang="en-US" sz="2400" b="1" dirty="0">
                <a:solidFill>
                  <a:srgbClr val="000000"/>
                </a:solidFill>
                <a:effectLst/>
                <a:ea typeface="Calibri" panose="020F0502020204030204" pitchFamily="34" charset="0"/>
                <a:cs typeface="Arial" panose="020B0604020202020204" pitchFamily="34" charset="0"/>
              </a:rPr>
              <a:t>			noun:</a:t>
            </a:r>
            <a:endParaRPr lang="en-US" sz="2400" b="1" dirty="0">
              <a:effectLst/>
              <a:ea typeface="Calibri" panose="020F0502020204030204" pitchFamily="34" charset="0"/>
              <a:cs typeface="Arial" panose="020B0604020202020204" pitchFamily="34" charset="0"/>
            </a:endParaRPr>
          </a:p>
          <a:p>
            <a:pPr marL="0" indent="0" algn="l" rtl="0">
              <a:lnSpc>
                <a:spcPct val="115000"/>
              </a:lnSpc>
              <a:spcAft>
                <a:spcPts val="1000"/>
              </a:spcAft>
              <a:buNone/>
            </a:pPr>
            <a:r>
              <a:rPr lang="en-US" sz="2400" b="1" dirty="0">
                <a:solidFill>
                  <a:srgbClr val="000000"/>
                </a:solidFill>
                <a:effectLst/>
                <a:ea typeface="Calibri" panose="020F0502020204030204" pitchFamily="34" charset="0"/>
                <a:cs typeface="Arial" panose="020B0604020202020204" pitchFamily="34" charset="0"/>
              </a:rPr>
              <a:t>verb: </a:t>
            </a:r>
            <a:r>
              <a:rPr lang="en-US" sz="2400" b="1" i="1" dirty="0">
                <a:solidFill>
                  <a:srgbClr val="000000"/>
                </a:solidFill>
                <a:effectLst/>
                <a:ea typeface="Calibri" panose="020F0502020204030204" pitchFamily="34" charset="0"/>
                <a:cs typeface="Arial" panose="020B0604020202020204" pitchFamily="34" charset="0"/>
              </a:rPr>
              <a:t>recognize</a:t>
            </a:r>
            <a:r>
              <a:rPr lang="en-US" sz="2400" b="1" dirty="0">
                <a:solidFill>
                  <a:srgbClr val="000000"/>
                </a:solidFill>
                <a:effectLst/>
                <a:ea typeface="Calibri" panose="020F0502020204030204" pitchFamily="34" charset="0"/>
                <a:cs typeface="Arial" panose="020B0604020202020204" pitchFamily="34" charset="0"/>
              </a:rPr>
              <a:t>		noun:	</a:t>
            </a:r>
            <a:endParaRPr lang="en-US" sz="2400" b="1" dirty="0">
              <a:effectLst/>
              <a:ea typeface="Calibri" panose="020F0502020204030204" pitchFamily="34" charset="0"/>
              <a:cs typeface="Arial" panose="020B0604020202020204" pitchFamily="34" charset="0"/>
            </a:endParaRPr>
          </a:p>
          <a:p>
            <a:pPr marL="0" indent="0" algn="l" rtl="0">
              <a:lnSpc>
                <a:spcPct val="115000"/>
              </a:lnSpc>
              <a:spcAft>
                <a:spcPts val="1000"/>
              </a:spcAft>
              <a:buNone/>
            </a:pPr>
            <a:r>
              <a:rPr lang="en-US" sz="2400" b="1" dirty="0">
                <a:solidFill>
                  <a:srgbClr val="000000"/>
                </a:solidFill>
                <a:effectLst/>
                <a:ea typeface="Calibri" panose="020F0502020204030204" pitchFamily="34" charset="0"/>
                <a:cs typeface="Arial" panose="020B0604020202020204" pitchFamily="34" charset="0"/>
              </a:rPr>
              <a:t>verb: </a:t>
            </a:r>
            <a:r>
              <a:rPr lang="en-US" sz="2400" b="1" i="1" dirty="0">
                <a:solidFill>
                  <a:srgbClr val="000000"/>
                </a:solidFill>
                <a:effectLst/>
                <a:ea typeface="Calibri" panose="020F0502020204030204" pitchFamily="34" charset="0"/>
                <a:cs typeface="Arial" panose="020B0604020202020204" pitchFamily="34" charset="0"/>
              </a:rPr>
              <a:t>fail</a:t>
            </a:r>
            <a:r>
              <a:rPr lang="en-US" sz="2400" b="1" dirty="0">
                <a:solidFill>
                  <a:srgbClr val="000000"/>
                </a:solidFill>
                <a:effectLst/>
                <a:ea typeface="Calibri" panose="020F0502020204030204" pitchFamily="34" charset="0"/>
                <a:cs typeface="Arial" panose="020B0604020202020204" pitchFamily="34" charset="0"/>
              </a:rPr>
              <a:t>			noun:</a:t>
            </a:r>
            <a:endParaRPr lang="en-US" sz="2400" b="1" dirty="0">
              <a:effectLst/>
              <a:ea typeface="Calibri" panose="020F0502020204030204" pitchFamily="34" charset="0"/>
              <a:cs typeface="Arial" panose="020B0604020202020204" pitchFamily="34" charset="0"/>
            </a:endParaRPr>
          </a:p>
          <a:p>
            <a:pPr marL="0" indent="0" algn="l" rtl="0">
              <a:lnSpc>
                <a:spcPct val="115000"/>
              </a:lnSpc>
              <a:spcAft>
                <a:spcPts val="1000"/>
              </a:spcAft>
              <a:buNone/>
            </a:pPr>
            <a:r>
              <a:rPr lang="en-US" sz="2400" b="1" dirty="0">
                <a:solidFill>
                  <a:srgbClr val="000000"/>
                </a:solidFill>
                <a:effectLst/>
                <a:ea typeface="Calibri" panose="020F0502020204030204" pitchFamily="34" charset="0"/>
                <a:cs typeface="Arial" panose="020B0604020202020204" pitchFamily="34" charset="0"/>
              </a:rPr>
              <a:t>verb: </a:t>
            </a:r>
            <a:r>
              <a:rPr lang="en-US" sz="2400" b="1" i="1" dirty="0">
                <a:solidFill>
                  <a:srgbClr val="000000"/>
                </a:solidFill>
                <a:effectLst/>
                <a:ea typeface="Calibri" panose="020F0502020204030204" pitchFamily="34" charset="0"/>
                <a:cs typeface="Arial" panose="020B0604020202020204" pitchFamily="34" charset="0"/>
              </a:rPr>
              <a:t>retire</a:t>
            </a:r>
            <a:r>
              <a:rPr lang="en-US" sz="2400" b="1" dirty="0">
                <a:solidFill>
                  <a:srgbClr val="000000"/>
                </a:solidFill>
                <a:effectLst/>
                <a:ea typeface="Calibri" panose="020F0502020204030204" pitchFamily="34" charset="0"/>
                <a:cs typeface="Arial" panose="020B0604020202020204" pitchFamily="34" charset="0"/>
              </a:rPr>
              <a:t>			noun:</a:t>
            </a:r>
            <a:endParaRPr lang="en-US" sz="2400" b="1" dirty="0">
              <a:effectLst/>
              <a:ea typeface="Calibri" panose="020F0502020204030204" pitchFamily="34" charset="0"/>
              <a:cs typeface="Arial" panose="020B0604020202020204" pitchFamily="34" charset="0"/>
            </a:endParaRPr>
          </a:p>
          <a:p>
            <a:pPr marL="190500" indent="0">
              <a:lnSpc>
                <a:spcPct val="92000"/>
              </a:lnSpc>
              <a:buNone/>
            </a:pPr>
            <a:endParaRPr lang="en-US" dirty="0">
              <a:ea typeface="Calibri" panose="020F0502020204030204" pitchFamily="34" charset="0"/>
            </a:endParaRPr>
          </a:p>
        </p:txBody>
      </p:sp>
      <p:sp>
        <p:nvSpPr>
          <p:cNvPr id="4" name="TextBox 3">
            <a:extLst>
              <a:ext uri="{FF2B5EF4-FFF2-40B4-BE49-F238E27FC236}">
                <a16:creationId xmlns:a16="http://schemas.microsoft.com/office/drawing/2014/main" id="{45885A7F-96A3-D970-0FDC-7D8F33761A38}"/>
              </a:ext>
            </a:extLst>
          </p:cNvPr>
          <p:cNvSpPr txBox="1"/>
          <p:nvPr/>
        </p:nvSpPr>
        <p:spPr>
          <a:xfrm>
            <a:off x="5237412" y="2610677"/>
            <a:ext cx="1470991" cy="461665"/>
          </a:xfrm>
          <a:prstGeom prst="rect">
            <a:avLst/>
          </a:prstGeom>
          <a:noFill/>
        </p:spPr>
        <p:txBody>
          <a:bodyPr wrap="square" rtlCol="0">
            <a:spAutoFit/>
          </a:bodyPr>
          <a:lstStyle/>
          <a:p>
            <a:r>
              <a:rPr lang="en-US" sz="2400" b="1" dirty="0">
                <a:solidFill>
                  <a:schemeClr val="accent2">
                    <a:lumMod val="75000"/>
                  </a:schemeClr>
                </a:solidFill>
              </a:rPr>
              <a:t>glamour</a:t>
            </a:r>
          </a:p>
        </p:txBody>
      </p:sp>
      <p:sp>
        <p:nvSpPr>
          <p:cNvPr id="5" name="TextBox 4">
            <a:extLst>
              <a:ext uri="{FF2B5EF4-FFF2-40B4-BE49-F238E27FC236}">
                <a16:creationId xmlns:a16="http://schemas.microsoft.com/office/drawing/2014/main" id="{BBDC0946-CA50-DA2B-3277-6132E76E036E}"/>
              </a:ext>
            </a:extLst>
          </p:cNvPr>
          <p:cNvSpPr txBox="1"/>
          <p:nvPr/>
        </p:nvSpPr>
        <p:spPr>
          <a:xfrm>
            <a:off x="5237411" y="3323994"/>
            <a:ext cx="1470991" cy="461665"/>
          </a:xfrm>
          <a:prstGeom prst="rect">
            <a:avLst/>
          </a:prstGeom>
          <a:noFill/>
        </p:spPr>
        <p:txBody>
          <a:bodyPr wrap="square" rtlCol="0">
            <a:spAutoFit/>
          </a:bodyPr>
          <a:lstStyle/>
          <a:p>
            <a:r>
              <a:rPr lang="en-US" sz="2400" b="1" dirty="0">
                <a:solidFill>
                  <a:schemeClr val="accent2">
                    <a:lumMod val="75000"/>
                  </a:schemeClr>
                </a:solidFill>
              </a:rPr>
              <a:t>loss</a:t>
            </a:r>
          </a:p>
        </p:txBody>
      </p:sp>
      <p:sp>
        <p:nvSpPr>
          <p:cNvPr id="6" name="TextBox 5">
            <a:extLst>
              <a:ext uri="{FF2B5EF4-FFF2-40B4-BE49-F238E27FC236}">
                <a16:creationId xmlns:a16="http://schemas.microsoft.com/office/drawing/2014/main" id="{D8A5EE94-5C98-3178-0C91-6867264EB128}"/>
              </a:ext>
            </a:extLst>
          </p:cNvPr>
          <p:cNvSpPr txBox="1"/>
          <p:nvPr/>
        </p:nvSpPr>
        <p:spPr>
          <a:xfrm>
            <a:off x="5124768" y="3949781"/>
            <a:ext cx="1898884" cy="461665"/>
          </a:xfrm>
          <a:prstGeom prst="rect">
            <a:avLst/>
          </a:prstGeom>
          <a:noFill/>
        </p:spPr>
        <p:txBody>
          <a:bodyPr wrap="square" rtlCol="0">
            <a:spAutoFit/>
          </a:bodyPr>
          <a:lstStyle/>
          <a:p>
            <a:r>
              <a:rPr lang="en-US" sz="2400" b="1" dirty="0">
                <a:solidFill>
                  <a:schemeClr val="accent2">
                    <a:lumMod val="75000"/>
                  </a:schemeClr>
                </a:solidFill>
              </a:rPr>
              <a:t>recognition</a:t>
            </a:r>
          </a:p>
        </p:txBody>
      </p:sp>
      <p:sp>
        <p:nvSpPr>
          <p:cNvPr id="7" name="TextBox 6">
            <a:extLst>
              <a:ext uri="{FF2B5EF4-FFF2-40B4-BE49-F238E27FC236}">
                <a16:creationId xmlns:a16="http://schemas.microsoft.com/office/drawing/2014/main" id="{18F3E4F5-E787-BA65-1AFA-7BC0284D3E43}"/>
              </a:ext>
            </a:extLst>
          </p:cNvPr>
          <p:cNvSpPr txBox="1"/>
          <p:nvPr/>
        </p:nvSpPr>
        <p:spPr>
          <a:xfrm>
            <a:off x="5124768" y="4663098"/>
            <a:ext cx="1470991" cy="461665"/>
          </a:xfrm>
          <a:prstGeom prst="rect">
            <a:avLst/>
          </a:prstGeom>
          <a:noFill/>
        </p:spPr>
        <p:txBody>
          <a:bodyPr wrap="square" rtlCol="0">
            <a:spAutoFit/>
          </a:bodyPr>
          <a:lstStyle/>
          <a:p>
            <a:r>
              <a:rPr lang="en-US" sz="2400" b="1" dirty="0">
                <a:solidFill>
                  <a:schemeClr val="accent2">
                    <a:lumMod val="75000"/>
                  </a:schemeClr>
                </a:solidFill>
              </a:rPr>
              <a:t>failure</a:t>
            </a:r>
          </a:p>
        </p:txBody>
      </p:sp>
      <p:sp>
        <p:nvSpPr>
          <p:cNvPr id="8" name="TextBox 7">
            <a:extLst>
              <a:ext uri="{FF2B5EF4-FFF2-40B4-BE49-F238E27FC236}">
                <a16:creationId xmlns:a16="http://schemas.microsoft.com/office/drawing/2014/main" id="{014D1B32-C1F8-0A3F-A161-B8A8C9F6BB74}"/>
              </a:ext>
            </a:extLst>
          </p:cNvPr>
          <p:cNvSpPr txBox="1"/>
          <p:nvPr/>
        </p:nvSpPr>
        <p:spPr>
          <a:xfrm>
            <a:off x="5124767" y="5324561"/>
            <a:ext cx="1753111" cy="461665"/>
          </a:xfrm>
          <a:prstGeom prst="rect">
            <a:avLst/>
          </a:prstGeom>
          <a:noFill/>
        </p:spPr>
        <p:txBody>
          <a:bodyPr wrap="square" rtlCol="0">
            <a:spAutoFit/>
          </a:bodyPr>
          <a:lstStyle/>
          <a:p>
            <a:r>
              <a:rPr lang="en-US" sz="2400" b="1" dirty="0">
                <a:solidFill>
                  <a:schemeClr val="accent2">
                    <a:lumMod val="75000"/>
                  </a:schemeClr>
                </a:solidFill>
              </a:rPr>
              <a:t>retirement</a:t>
            </a:r>
          </a:p>
        </p:txBody>
      </p:sp>
      <p:pic>
        <p:nvPicPr>
          <p:cNvPr id="9" name="Audio 8">
            <a:hlinkClick r:id="" action="ppaction://media"/>
            <a:extLst>
              <a:ext uri="{FF2B5EF4-FFF2-40B4-BE49-F238E27FC236}">
                <a16:creationId xmlns:a16="http://schemas.microsoft.com/office/drawing/2014/main" id="{75E564FC-5F3F-CF83-C852-35BE0F01D524}"/>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293360312"/>
      </p:ext>
    </p:extLst>
  </p:cSld>
  <p:clrMapOvr>
    <a:masterClrMapping/>
  </p:clrMapOvr>
  <mc:AlternateContent xmlns:mc="http://schemas.openxmlformats.org/markup-compatibility/2006" xmlns:p14="http://schemas.microsoft.com/office/powerpoint/2010/main">
    <mc:Choice Requires="p14">
      <p:transition spd="slow" p14:dur="2000" advTm="42270"/>
    </mc:Choice>
    <mc:Fallback xmlns="">
      <p:transition spd="slow" advTm="42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674C1D-E4DC-203F-AABD-AF37875525B0}"/>
              </a:ext>
            </a:extLst>
          </p:cNvPr>
          <p:cNvSpPr>
            <a:spLocks noGrp="1"/>
          </p:cNvSpPr>
          <p:nvPr>
            <p:ph idx="1"/>
          </p:nvPr>
        </p:nvSpPr>
        <p:spPr>
          <a:xfrm>
            <a:off x="838200" y="463826"/>
            <a:ext cx="10515600" cy="5713137"/>
          </a:xfrm>
        </p:spPr>
        <p:txBody>
          <a:bodyPr>
            <a:normAutofit/>
          </a:bodyPr>
          <a:lstStyle/>
          <a:p>
            <a:pPr marL="0" indent="0" algn="ctr">
              <a:buNone/>
            </a:pPr>
            <a:endParaRPr lang="en-US" sz="4000" b="1" dirty="0">
              <a:solidFill>
                <a:schemeClr val="accent6">
                  <a:lumMod val="50000"/>
                </a:schemeClr>
              </a:solidFill>
            </a:endParaRPr>
          </a:p>
          <a:p>
            <a:pPr marL="0" indent="0" algn="ctr">
              <a:buNone/>
            </a:pPr>
            <a:endParaRPr lang="en-US" sz="4000" b="1" dirty="0">
              <a:solidFill>
                <a:schemeClr val="accent6">
                  <a:lumMod val="50000"/>
                </a:schemeClr>
              </a:solidFill>
            </a:endParaRPr>
          </a:p>
          <a:p>
            <a:pPr marL="0" indent="0" algn="ctr">
              <a:buNone/>
            </a:pPr>
            <a:endParaRPr lang="en-US" sz="4000" b="1" dirty="0">
              <a:solidFill>
                <a:schemeClr val="accent6">
                  <a:lumMod val="50000"/>
                </a:schemeClr>
              </a:solidFill>
            </a:endParaRPr>
          </a:p>
          <a:p>
            <a:pPr marL="0" indent="0" algn="ctr">
              <a:buNone/>
            </a:pPr>
            <a:endParaRPr lang="en-US" sz="4000" b="1" dirty="0">
              <a:solidFill>
                <a:schemeClr val="accent6">
                  <a:lumMod val="50000"/>
                </a:schemeClr>
              </a:solidFill>
            </a:endParaRPr>
          </a:p>
          <a:p>
            <a:pPr marL="0" indent="0" algn="ctr">
              <a:buNone/>
            </a:pPr>
            <a:endParaRPr lang="en-US" sz="4000" b="1" dirty="0">
              <a:solidFill>
                <a:schemeClr val="accent6">
                  <a:lumMod val="50000"/>
                </a:schemeClr>
              </a:solidFill>
            </a:endParaRPr>
          </a:p>
          <a:p>
            <a:pPr marL="0" indent="0" algn="ctr">
              <a:buNone/>
            </a:pPr>
            <a:endParaRPr lang="en-US" sz="4000" b="1" dirty="0">
              <a:solidFill>
                <a:schemeClr val="accent6">
                  <a:lumMod val="50000"/>
                </a:schemeClr>
              </a:solidFill>
            </a:endParaRPr>
          </a:p>
          <a:p>
            <a:pPr marL="0" indent="0" algn="ctr">
              <a:buNone/>
            </a:pPr>
            <a:endParaRPr lang="en-US" sz="4000" b="1" dirty="0">
              <a:solidFill>
                <a:schemeClr val="accent6">
                  <a:lumMod val="50000"/>
                </a:schemeClr>
              </a:solidFill>
            </a:endParaRPr>
          </a:p>
          <a:p>
            <a:pPr marL="0" indent="0" algn="ctr">
              <a:buNone/>
            </a:pPr>
            <a:r>
              <a:rPr lang="en-US" sz="4000" b="1" dirty="0">
                <a:solidFill>
                  <a:schemeClr val="accent6">
                    <a:lumMod val="50000"/>
                  </a:schemeClr>
                </a:solidFill>
              </a:rPr>
              <a:t>{</a:t>
            </a:r>
            <a:r>
              <a:rPr lang="en-US" sz="4000" b="1" dirty="0">
                <a:solidFill>
                  <a:schemeClr val="accent2">
                    <a:lumMod val="75000"/>
                  </a:schemeClr>
                </a:solidFill>
              </a:rPr>
              <a:t>{ </a:t>
            </a:r>
            <a:r>
              <a:rPr lang="en-US" sz="4000" b="1" dirty="0">
                <a:solidFill>
                  <a:schemeClr val="accent6">
                    <a:lumMod val="50000"/>
                  </a:schemeClr>
                </a:solidFill>
              </a:rPr>
              <a:t>Thank You </a:t>
            </a:r>
            <a:r>
              <a:rPr lang="en-US" sz="4000" b="1" dirty="0">
                <a:solidFill>
                  <a:schemeClr val="accent2">
                    <a:lumMod val="75000"/>
                  </a:schemeClr>
                </a:solidFill>
              </a:rPr>
              <a:t>}</a:t>
            </a:r>
            <a:r>
              <a:rPr lang="en-US" sz="4000" b="1" dirty="0">
                <a:solidFill>
                  <a:schemeClr val="accent6">
                    <a:lumMod val="50000"/>
                  </a:schemeClr>
                </a:solidFill>
              </a:rPr>
              <a:t>}</a:t>
            </a:r>
          </a:p>
        </p:txBody>
      </p:sp>
      <p:pic>
        <p:nvPicPr>
          <p:cNvPr id="2" name="Audio 1">
            <a:hlinkClick r:id="" action="ppaction://media"/>
            <a:extLst>
              <a:ext uri="{FF2B5EF4-FFF2-40B4-BE49-F238E27FC236}">
                <a16:creationId xmlns:a16="http://schemas.microsoft.com/office/drawing/2014/main" id="{D9AA8F82-9CF6-4DE6-A56B-A9EFC23E134B}"/>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63109842"/>
      </p:ext>
    </p:extLst>
  </p:cSld>
  <p:clrMapOvr>
    <a:masterClrMapping/>
  </p:clrMapOvr>
  <mc:AlternateContent xmlns:mc="http://schemas.openxmlformats.org/markup-compatibility/2006" xmlns:p14="http://schemas.microsoft.com/office/powerpoint/2010/main">
    <mc:Choice Requires="p14">
      <p:transition spd="slow" p14:dur="2000" advTm="5813"/>
    </mc:Choice>
    <mc:Fallback xmlns="">
      <p:transition spd="slow" advTm="5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159EC-E1FE-163B-6638-0FBF96D59686}"/>
              </a:ext>
            </a:extLst>
          </p:cNvPr>
          <p:cNvSpPr>
            <a:spLocks noGrp="1"/>
          </p:cNvSpPr>
          <p:nvPr>
            <p:ph type="title"/>
          </p:nvPr>
        </p:nvSpPr>
        <p:spPr>
          <a:xfrm>
            <a:off x="838200" y="106018"/>
            <a:ext cx="5814391" cy="408226"/>
          </a:xfrm>
        </p:spPr>
        <p:txBody>
          <a:bodyPr>
            <a:normAutofit fontScale="90000"/>
          </a:bodyPr>
          <a:lstStyle/>
          <a:p>
            <a:r>
              <a:rPr lang="en-US" sz="2200" b="1" dirty="0">
                <a:solidFill>
                  <a:schemeClr val="accent6">
                    <a:lumMod val="75000"/>
                  </a:schemeClr>
                </a:solidFill>
              </a:rPr>
              <a:t>Read the three texts below</a:t>
            </a:r>
            <a:r>
              <a:rPr lang="en-US" b="1" dirty="0">
                <a:solidFill>
                  <a:schemeClr val="accent6">
                    <a:lumMod val="75000"/>
                  </a:schemeClr>
                </a:solidFill>
              </a:rPr>
              <a:t>.</a:t>
            </a:r>
          </a:p>
        </p:txBody>
      </p:sp>
      <p:sp>
        <p:nvSpPr>
          <p:cNvPr id="3" name="Content Placeholder 2">
            <a:extLst>
              <a:ext uri="{FF2B5EF4-FFF2-40B4-BE49-F238E27FC236}">
                <a16:creationId xmlns:a16="http://schemas.microsoft.com/office/drawing/2014/main" id="{54AEA68A-2F54-F838-652A-4947C5204E97}"/>
              </a:ext>
            </a:extLst>
          </p:cNvPr>
          <p:cNvSpPr>
            <a:spLocks noGrp="1"/>
          </p:cNvSpPr>
          <p:nvPr>
            <p:ph idx="1"/>
          </p:nvPr>
        </p:nvSpPr>
        <p:spPr>
          <a:xfrm>
            <a:off x="450574" y="514245"/>
            <a:ext cx="11410122" cy="6032330"/>
          </a:xfrm>
        </p:spPr>
        <p:txBody>
          <a:bodyPr/>
          <a:lstStyle/>
          <a:p>
            <a:pPr marL="0" indent="0" algn="ctr">
              <a:buNone/>
            </a:pPr>
            <a:r>
              <a:rPr lang="en-US" b="1" dirty="0">
                <a:solidFill>
                  <a:schemeClr val="accent2">
                    <a:lumMod val="75000"/>
                  </a:schemeClr>
                </a:solidFill>
              </a:rPr>
              <a:t>Famous cheating moments in sport</a:t>
            </a:r>
          </a:p>
          <a:p>
            <a:pPr marL="0" indent="0" algn="ctr">
              <a:buNone/>
            </a:pPr>
            <a:endParaRPr lang="en-US" b="1" dirty="0">
              <a:solidFill>
                <a:schemeClr val="accent2">
                  <a:lumMod val="75000"/>
                </a:schemeClr>
              </a:solidFill>
            </a:endParaRPr>
          </a:p>
        </p:txBody>
      </p:sp>
      <p:pic>
        <p:nvPicPr>
          <p:cNvPr id="5" name="Picture 4">
            <a:extLst>
              <a:ext uri="{FF2B5EF4-FFF2-40B4-BE49-F238E27FC236}">
                <a16:creationId xmlns:a16="http://schemas.microsoft.com/office/drawing/2014/main" id="{23FBDF69-6A7D-E065-6C2C-26667F3B738F}"/>
              </a:ext>
            </a:extLst>
          </p:cNvPr>
          <p:cNvPicPr>
            <a:picLocks noChangeAspect="1"/>
          </p:cNvPicPr>
          <p:nvPr/>
        </p:nvPicPr>
        <p:blipFill>
          <a:blip r:embed="rId4"/>
          <a:stretch>
            <a:fillRect/>
          </a:stretch>
        </p:blipFill>
        <p:spPr>
          <a:xfrm>
            <a:off x="450574" y="1013790"/>
            <a:ext cx="3182569" cy="2544417"/>
          </a:xfrm>
          <a:prstGeom prst="rect">
            <a:avLst/>
          </a:prstGeom>
          <a:ln>
            <a:solidFill>
              <a:schemeClr val="tx1"/>
            </a:solidFill>
          </a:ln>
        </p:spPr>
      </p:pic>
      <p:pic>
        <p:nvPicPr>
          <p:cNvPr id="7" name="Picture 6">
            <a:extLst>
              <a:ext uri="{FF2B5EF4-FFF2-40B4-BE49-F238E27FC236}">
                <a16:creationId xmlns:a16="http://schemas.microsoft.com/office/drawing/2014/main" id="{4F7FE5D4-9295-2A3D-CC2F-11E04DE36355}"/>
              </a:ext>
            </a:extLst>
          </p:cNvPr>
          <p:cNvPicPr>
            <a:picLocks noChangeAspect="1"/>
          </p:cNvPicPr>
          <p:nvPr/>
        </p:nvPicPr>
        <p:blipFill>
          <a:blip r:embed="rId5"/>
          <a:stretch>
            <a:fillRect/>
          </a:stretch>
        </p:blipFill>
        <p:spPr>
          <a:xfrm>
            <a:off x="4280452" y="1013789"/>
            <a:ext cx="3182569" cy="2544417"/>
          </a:xfrm>
          <a:prstGeom prst="rect">
            <a:avLst/>
          </a:prstGeom>
          <a:ln>
            <a:solidFill>
              <a:schemeClr val="tx1"/>
            </a:solidFill>
          </a:ln>
        </p:spPr>
      </p:pic>
      <p:pic>
        <p:nvPicPr>
          <p:cNvPr id="9" name="Picture 8">
            <a:extLst>
              <a:ext uri="{FF2B5EF4-FFF2-40B4-BE49-F238E27FC236}">
                <a16:creationId xmlns:a16="http://schemas.microsoft.com/office/drawing/2014/main" id="{AAB94370-3E24-E943-13DA-CF7235D8638E}"/>
              </a:ext>
            </a:extLst>
          </p:cNvPr>
          <p:cNvPicPr>
            <a:picLocks noChangeAspect="1"/>
          </p:cNvPicPr>
          <p:nvPr/>
        </p:nvPicPr>
        <p:blipFill>
          <a:blip r:embed="rId6"/>
          <a:stretch>
            <a:fillRect/>
          </a:stretch>
        </p:blipFill>
        <p:spPr>
          <a:xfrm>
            <a:off x="8307457" y="1013788"/>
            <a:ext cx="3182568" cy="2544418"/>
          </a:xfrm>
          <a:prstGeom prst="rect">
            <a:avLst/>
          </a:prstGeom>
          <a:ln>
            <a:solidFill>
              <a:schemeClr val="tx1"/>
            </a:solidFill>
          </a:ln>
        </p:spPr>
      </p:pic>
      <p:graphicFrame>
        <p:nvGraphicFramePr>
          <p:cNvPr id="10" name="Table 10">
            <a:extLst>
              <a:ext uri="{FF2B5EF4-FFF2-40B4-BE49-F238E27FC236}">
                <a16:creationId xmlns:a16="http://schemas.microsoft.com/office/drawing/2014/main" id="{BCF0F7DE-7CC2-BD10-83E2-11A885D183D4}"/>
              </a:ext>
            </a:extLst>
          </p:cNvPr>
          <p:cNvGraphicFramePr>
            <a:graphicFrameLocks noGrp="1"/>
          </p:cNvGraphicFramePr>
          <p:nvPr>
            <p:extLst>
              <p:ext uri="{D42A27DB-BD31-4B8C-83A1-F6EECF244321}">
                <p14:modId xmlns:p14="http://schemas.microsoft.com/office/powerpoint/2010/main" val="2420385519"/>
              </p:ext>
            </p:extLst>
          </p:nvPr>
        </p:nvGraphicFramePr>
        <p:xfrm>
          <a:off x="331304" y="3613805"/>
          <a:ext cx="11542644" cy="3352800"/>
        </p:xfrm>
        <a:graphic>
          <a:graphicData uri="http://schemas.openxmlformats.org/drawingml/2006/table">
            <a:tbl>
              <a:tblPr firstRow="1" bandRow="1">
                <a:tableStyleId>{5C22544A-7EE6-4342-B048-85BDC9FD1C3A}</a:tableStyleId>
              </a:tblPr>
              <a:tblGrid>
                <a:gridCol w="3538331">
                  <a:extLst>
                    <a:ext uri="{9D8B030D-6E8A-4147-A177-3AD203B41FA5}">
                      <a16:colId xmlns:a16="http://schemas.microsoft.com/office/drawing/2014/main" val="1861456101"/>
                    </a:ext>
                  </a:extLst>
                </a:gridCol>
                <a:gridCol w="4002156">
                  <a:extLst>
                    <a:ext uri="{9D8B030D-6E8A-4147-A177-3AD203B41FA5}">
                      <a16:colId xmlns:a16="http://schemas.microsoft.com/office/drawing/2014/main" val="3324235320"/>
                    </a:ext>
                  </a:extLst>
                </a:gridCol>
                <a:gridCol w="4002157">
                  <a:extLst>
                    <a:ext uri="{9D8B030D-6E8A-4147-A177-3AD203B41FA5}">
                      <a16:colId xmlns:a16="http://schemas.microsoft.com/office/drawing/2014/main" val="4012008830"/>
                    </a:ext>
                  </a:extLst>
                </a:gridCol>
              </a:tblGrid>
              <a:tr h="2922729">
                <a:tc>
                  <a:txBody>
                    <a:bodyPr/>
                    <a:lstStyle/>
                    <a:p>
                      <a:pPr algn="just"/>
                      <a:r>
                        <a:rPr lang="en-US" sz="1400" b="1" kern="1200" dirty="0">
                          <a:solidFill>
                            <a:schemeClr val="accent2">
                              <a:lumMod val="75000"/>
                            </a:schemeClr>
                          </a:solidFill>
                          <a:effectLst/>
                          <a:latin typeface="+mn-lt"/>
                          <a:ea typeface="+mn-ea"/>
                          <a:cs typeface="+mn-cs"/>
                        </a:rPr>
                        <a:t>1 FOOTBAL</a:t>
                      </a:r>
                    </a:p>
                    <a:p>
                      <a:pPr algn="just"/>
                      <a:r>
                        <a:rPr lang="en-US" sz="1400" b="1" kern="1200" dirty="0">
                          <a:solidFill>
                            <a:schemeClr val="tx1"/>
                          </a:solidFill>
                          <a:effectLst/>
                          <a:latin typeface="+mn-lt"/>
                          <a:ea typeface="+mn-ea"/>
                          <a:cs typeface="+mn-cs"/>
                        </a:rPr>
                        <a:t>Argentina </a:t>
                      </a:r>
                      <a:r>
                        <a:rPr lang="en-US" sz="1400" b="1" kern="1200" dirty="0">
                          <a:solidFill>
                            <a:schemeClr val="tx1"/>
                          </a:solidFill>
                          <a:effectLst/>
                          <a:highlight>
                            <a:srgbClr val="FFFF00"/>
                          </a:highlight>
                          <a:latin typeface="+mn-lt"/>
                          <a:ea typeface="+mn-ea"/>
                          <a:cs typeface="+mn-cs"/>
                        </a:rPr>
                        <a:t>were playing </a:t>
                      </a:r>
                      <a:r>
                        <a:rPr lang="en-US" sz="1400" b="1" kern="1200" dirty="0">
                          <a:solidFill>
                            <a:schemeClr val="tx1"/>
                          </a:solidFill>
                          <a:effectLst/>
                          <a:latin typeface="+mn-lt"/>
                          <a:ea typeface="+mn-ea"/>
                          <a:cs typeface="+mn-cs"/>
                        </a:rPr>
                        <a:t>England in the quarter finals of the 1986 World Cup in Mexico. In the 52nd minute the Argentinian captain, Diego Maradona, scored a goal. The English players </a:t>
                      </a:r>
                      <a:r>
                        <a:rPr lang="en-US" sz="1400" b="1" kern="1200" dirty="0">
                          <a:solidFill>
                            <a:schemeClr val="tx1"/>
                          </a:solidFill>
                          <a:effectLst/>
                          <a:highlight>
                            <a:srgbClr val="FFFF00"/>
                          </a:highlight>
                          <a:latin typeface="+mn-lt"/>
                          <a:ea typeface="+mn-ea"/>
                          <a:cs typeface="+mn-cs"/>
                        </a:rPr>
                        <a:t>protested</a:t>
                      </a:r>
                      <a:r>
                        <a:rPr lang="en-US" sz="1400" b="1" kern="1200" dirty="0">
                          <a:solidFill>
                            <a:schemeClr val="tx1"/>
                          </a:solidFill>
                          <a:effectLst/>
                          <a:latin typeface="+mn-lt"/>
                          <a:ea typeface="+mn-ea"/>
                          <a:cs typeface="+mn-cs"/>
                        </a:rPr>
                        <a:t> but the referee gave the goal. However, TV cameras showed that Maradona </a:t>
                      </a:r>
                      <a:r>
                        <a:rPr lang="en-US" sz="1400" b="1" kern="1200" dirty="0">
                          <a:solidFill>
                            <a:schemeClr val="tx1"/>
                          </a:solidFill>
                          <a:effectLst/>
                          <a:highlight>
                            <a:srgbClr val="FFFF00"/>
                          </a:highlight>
                          <a:latin typeface="+mn-lt"/>
                          <a:ea typeface="+mn-ea"/>
                          <a:cs typeface="+mn-cs"/>
                        </a:rPr>
                        <a:t>had scored </a:t>
                      </a:r>
                      <a:r>
                        <a:rPr lang="en-US" sz="1400" b="1" kern="1200" dirty="0">
                          <a:solidFill>
                            <a:schemeClr val="tx1"/>
                          </a:solidFill>
                          <a:effectLst/>
                          <a:latin typeface="+mn-lt"/>
                          <a:ea typeface="+mn-ea"/>
                          <a:cs typeface="+mn-cs"/>
                        </a:rPr>
                        <a:t>the goal with his hand! Maradona said the next day, ‘It was partly the hand of Maradona, and partly the hand of God.’</a:t>
                      </a:r>
                    </a:p>
                    <a:p>
                      <a:r>
                        <a:rPr lang="en-US" sz="1400" b="1" kern="1200" dirty="0">
                          <a:solidFill>
                            <a:schemeClr val="tx1"/>
                          </a:solidFill>
                          <a:effectLst/>
                          <a:latin typeface="+mn-lt"/>
                          <a:ea typeface="+mn-ea"/>
                          <a:cs typeface="+mn-cs"/>
                        </a:rPr>
                        <a:t>Later in the game Maradona scored another goal and Argentina won 2-1. They went on to win the World Cup.</a:t>
                      </a:r>
                    </a:p>
                    <a:p>
                      <a:endParaRPr lang="en-US" sz="1400" b="1" kern="1200" dirty="0">
                        <a:solidFill>
                          <a:schemeClr val="tx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r>
                        <a:rPr lang="en-US" sz="1400" b="1" kern="1200" dirty="0">
                          <a:solidFill>
                            <a:schemeClr val="accent2">
                              <a:lumMod val="75000"/>
                            </a:schemeClr>
                          </a:solidFill>
                          <a:latin typeface="+mn-lt"/>
                          <a:ea typeface="+mn-ea"/>
                          <a:cs typeface="+mn-cs"/>
                        </a:rPr>
                        <a:t>2 ATHLETICS</a:t>
                      </a:r>
                    </a:p>
                    <a:p>
                      <a:pPr marL="0" algn="l" defTabSz="914400" rtl="0" eaLnBrk="1" latinLnBrk="0" hangingPunct="1"/>
                      <a:r>
                        <a:rPr lang="en-US" sz="1400" b="1" kern="1200" dirty="0">
                          <a:solidFill>
                            <a:schemeClr val="tx1"/>
                          </a:solidFill>
                          <a:latin typeface="+mn-lt"/>
                          <a:ea typeface="+mn-ea"/>
                          <a:cs typeface="+mn-cs"/>
                        </a:rPr>
                        <a:t>Fred </a:t>
                      </a:r>
                      <a:r>
                        <a:rPr lang="en-US" sz="1400" b="1" kern="1200" dirty="0" err="1">
                          <a:solidFill>
                            <a:schemeClr val="tx1"/>
                          </a:solidFill>
                          <a:latin typeface="+mn-lt"/>
                          <a:ea typeface="+mn-ea"/>
                          <a:cs typeface="+mn-cs"/>
                        </a:rPr>
                        <a:t>Lorz</a:t>
                      </a:r>
                      <a:r>
                        <a:rPr lang="en-US" sz="1400" b="1" kern="1200" dirty="0">
                          <a:solidFill>
                            <a:schemeClr val="tx1"/>
                          </a:solidFill>
                          <a:latin typeface="+mn-lt"/>
                          <a:ea typeface="+mn-ea"/>
                          <a:cs typeface="+mn-cs"/>
                        </a:rPr>
                        <a:t>, from New York, won the marathon at the St louis Olympic Games in 1904. He finished the race in three hours 13 minutes.</a:t>
                      </a:r>
                    </a:p>
                    <a:p>
                      <a:pPr marL="0" algn="l" defTabSz="914400" rtl="0" eaLnBrk="1" latinLnBrk="0" hangingPunct="1"/>
                      <a:r>
                        <a:rPr lang="en-US" sz="1400" b="1" kern="1200" dirty="0">
                          <a:solidFill>
                            <a:schemeClr val="tx1"/>
                          </a:solidFill>
                          <a:latin typeface="+mn-lt"/>
                          <a:ea typeface="+mn-ea"/>
                          <a:cs typeface="+mn-cs"/>
                        </a:rPr>
                        <a:t>After the race Fred was waiting to get his medal and the spectators were cheering him loudly. Alice Roosevelt, the daughter of the US President, was in the crowd, and some journalists took a photo of Fred with her. But then suddenly somebody started shouting 'cheat' and soon everybody was shouting the same thing. It was true. Fred had travelled 18 of the 42 kilometers in a friend’s car! Fred didn’t win the gold medal and he was banned from athletics.</a:t>
                      </a:r>
                    </a:p>
                    <a:p>
                      <a:pPr marL="0" algn="l" defTabSz="914400" rtl="0" eaLnBrk="1" latinLnBrk="0" hangingPunct="1"/>
                      <a:endParaRPr lang="en-US" sz="14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r>
                        <a:rPr lang="en-US" sz="1400" b="1" kern="1200" dirty="0">
                          <a:solidFill>
                            <a:schemeClr val="accent2">
                              <a:lumMod val="75000"/>
                            </a:schemeClr>
                          </a:solidFill>
                          <a:latin typeface="+mn-lt"/>
                          <a:ea typeface="+mn-ea"/>
                          <a:cs typeface="+mn-cs"/>
                        </a:rPr>
                        <a:t>3 FENCING</a:t>
                      </a:r>
                    </a:p>
                    <a:p>
                      <a:pPr marL="0" algn="l" defTabSz="914400" rtl="0" eaLnBrk="1" latinLnBrk="0" hangingPunct="1"/>
                      <a:r>
                        <a:rPr lang="en-US" sz="1400" b="1" kern="1200" dirty="0">
                          <a:solidFill>
                            <a:schemeClr val="tx1"/>
                          </a:solidFill>
                          <a:latin typeface="+mn-lt"/>
                          <a:ea typeface="+mn-ea"/>
                          <a:cs typeface="+mn-cs"/>
                        </a:rPr>
                        <a:t>Boris </a:t>
                      </a:r>
                      <a:r>
                        <a:rPr lang="en-US" sz="1400" b="1" kern="1200" dirty="0" err="1">
                          <a:solidFill>
                            <a:schemeClr val="tx1"/>
                          </a:solidFill>
                          <a:latin typeface="+mn-lt"/>
                          <a:ea typeface="+mn-ea"/>
                          <a:cs typeface="+mn-cs"/>
                        </a:rPr>
                        <a:t>Onischinko</a:t>
                      </a:r>
                      <a:r>
                        <a:rPr lang="en-US" sz="1400" b="1" kern="1200" dirty="0">
                          <a:solidFill>
                            <a:schemeClr val="tx1"/>
                          </a:solidFill>
                          <a:latin typeface="+mn-lt"/>
                          <a:ea typeface="+mn-ea"/>
                          <a:cs typeface="+mn-cs"/>
                        </a:rPr>
                        <a:t>, an army officer from the Soviet Union, was competing against Jim Fox from Britain in the 1976 Montreal Olympics. Boris was winning and the electronic scoreboard was showing 'hit' after 'hit' for him. Jim Fox protested to the referee. Fox said that Boris was scoring points without hitting him. Olympic officials examined Boris’s sword and they made a shocking discovery. Boris had changed the electronic part of his sword. He could turn on the 'hit' light on the scoreboard even when he hadn't hit Fox. Boris went home, in disgrace, the next day. The British newspapers called him ‘</a:t>
                      </a:r>
                      <a:r>
                        <a:rPr lang="en-US" sz="1400" b="1" kern="1200" dirty="0" err="1">
                          <a:solidFill>
                            <a:schemeClr val="tx1"/>
                          </a:solidFill>
                          <a:latin typeface="+mn-lt"/>
                          <a:ea typeface="+mn-ea"/>
                          <a:cs typeface="+mn-cs"/>
                        </a:rPr>
                        <a:t>Dishonischenko</a:t>
                      </a:r>
                      <a:r>
                        <a:rPr lang="en-US" sz="1400" b="1" kern="1200" dirty="0">
                          <a:solidFill>
                            <a:schemeClr val="tx1"/>
                          </a:solidFill>
                          <a:latin typeface="+mn-lt"/>
                          <a:ea typeface="+mn-ea"/>
                          <a:cs typeface="+mn-cs"/>
                        </a:rPr>
                        <a:t>’,</a:t>
                      </a:r>
                    </a:p>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8362514"/>
                  </a:ext>
                </a:extLst>
              </a:tr>
            </a:tbl>
          </a:graphicData>
        </a:graphic>
      </p:graphicFrame>
      <p:pic>
        <p:nvPicPr>
          <p:cNvPr id="4" name="Audio 3">
            <a:hlinkClick r:id="" action="ppaction://media"/>
            <a:extLst>
              <a:ext uri="{FF2B5EF4-FFF2-40B4-BE49-F238E27FC236}">
                <a16:creationId xmlns:a16="http://schemas.microsoft.com/office/drawing/2014/main" id="{354AA77A-A79D-3E66-4C2E-3C6F2046F815}"/>
              </a:ext>
            </a:extLst>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89338064"/>
      </p:ext>
    </p:extLst>
  </p:cSld>
  <p:clrMapOvr>
    <a:masterClrMapping/>
  </p:clrMapOvr>
  <mc:AlternateContent xmlns:mc="http://schemas.openxmlformats.org/markup-compatibility/2006" xmlns:p14="http://schemas.microsoft.com/office/powerpoint/2010/main">
    <mc:Choice Requires="p14">
      <p:transition spd="slow" p14:dur="2000" advTm="52115"/>
    </mc:Choice>
    <mc:Fallback xmlns="">
      <p:transition spd="slow" advTm="52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97325-FEDA-90C7-069E-ED579A5606A5}"/>
              </a:ext>
            </a:extLst>
          </p:cNvPr>
          <p:cNvSpPr>
            <a:spLocks noGrp="1"/>
          </p:cNvSpPr>
          <p:nvPr>
            <p:ph type="title"/>
          </p:nvPr>
        </p:nvSpPr>
        <p:spPr>
          <a:xfrm>
            <a:off x="195161" y="159026"/>
            <a:ext cx="11801678" cy="887896"/>
          </a:xfrm>
        </p:spPr>
        <p:txBody>
          <a:bodyPr>
            <a:noAutofit/>
          </a:bodyPr>
          <a:lstStyle/>
          <a:p>
            <a:pPr algn="l" rtl="0">
              <a:lnSpc>
                <a:spcPct val="115000"/>
              </a:lnSpc>
              <a:spcAft>
                <a:spcPts val="1000"/>
              </a:spcAft>
            </a:pPr>
            <a:r>
              <a:rPr lang="en-US" sz="2400" b="1" dirty="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rPr>
              <a:t>B. Look at the highlighted verbs in Text 1. What three tenses are they? Underline an example of each tense in the other two texts. </a:t>
            </a:r>
            <a:endParaRPr lang="en-US" sz="2400" dirty="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97F43066-6452-08CA-6E2F-F0DE18598012}"/>
              </a:ext>
            </a:extLst>
          </p:cNvPr>
          <p:cNvSpPr>
            <a:spLocks noGrp="1"/>
          </p:cNvSpPr>
          <p:nvPr>
            <p:ph idx="1"/>
          </p:nvPr>
        </p:nvSpPr>
        <p:spPr>
          <a:xfrm>
            <a:off x="569843" y="1192696"/>
            <a:ext cx="10999305" cy="5181600"/>
          </a:xfrm>
        </p:spPr>
        <p:txBody>
          <a:bodyPr/>
          <a:lstStyle/>
          <a:p>
            <a:pPr marL="0" indent="0">
              <a:buNone/>
            </a:pPr>
            <a:endParaRPr lang="en-US" dirty="0"/>
          </a:p>
          <a:p>
            <a:pPr marL="0" indent="0">
              <a:buNone/>
            </a:pPr>
            <a:r>
              <a:rPr lang="en-US" b="1" dirty="0"/>
              <a:t>were playing </a:t>
            </a:r>
          </a:p>
          <a:p>
            <a:pPr marL="0" indent="0">
              <a:buNone/>
            </a:pPr>
            <a:r>
              <a:rPr lang="en-US" dirty="0">
                <a:solidFill>
                  <a:schemeClr val="accent6">
                    <a:lumMod val="75000"/>
                  </a:schemeClr>
                </a:solidFill>
              </a:rPr>
              <a:t>was competing &amp; was waiting</a:t>
            </a:r>
          </a:p>
          <a:p>
            <a:pPr marL="0" indent="0">
              <a:buNone/>
            </a:pPr>
            <a:endParaRPr lang="en-US" dirty="0"/>
          </a:p>
          <a:p>
            <a:pPr marL="0" indent="0">
              <a:buNone/>
            </a:pPr>
            <a:r>
              <a:rPr lang="en-US" b="1" dirty="0"/>
              <a:t>protested </a:t>
            </a:r>
          </a:p>
          <a:p>
            <a:pPr marL="0" indent="0">
              <a:buNone/>
            </a:pPr>
            <a:r>
              <a:rPr lang="en-US" dirty="0">
                <a:solidFill>
                  <a:schemeClr val="accent6">
                    <a:lumMod val="75000"/>
                  </a:schemeClr>
                </a:solidFill>
              </a:rPr>
              <a:t>finished &amp; started </a:t>
            </a:r>
          </a:p>
          <a:p>
            <a:pPr marL="0" indent="0">
              <a:buNone/>
            </a:pPr>
            <a:endParaRPr lang="en-US" dirty="0"/>
          </a:p>
          <a:p>
            <a:pPr marL="0" indent="0">
              <a:buNone/>
            </a:pPr>
            <a:r>
              <a:rPr lang="en-US" b="1" dirty="0"/>
              <a:t>had played </a:t>
            </a:r>
          </a:p>
          <a:p>
            <a:pPr marL="0" indent="0">
              <a:buNone/>
            </a:pPr>
            <a:r>
              <a:rPr lang="en-US" dirty="0">
                <a:solidFill>
                  <a:schemeClr val="accent6">
                    <a:lumMod val="75000"/>
                  </a:schemeClr>
                </a:solidFill>
              </a:rPr>
              <a:t>had traveled &amp; hadn’t hit </a:t>
            </a:r>
          </a:p>
          <a:p>
            <a:pPr marL="0" indent="0">
              <a:buNone/>
            </a:pPr>
            <a:endParaRPr lang="en-US" dirty="0"/>
          </a:p>
        </p:txBody>
      </p:sp>
      <p:sp>
        <p:nvSpPr>
          <p:cNvPr id="8" name="TextBox 7">
            <a:extLst>
              <a:ext uri="{FF2B5EF4-FFF2-40B4-BE49-F238E27FC236}">
                <a16:creationId xmlns:a16="http://schemas.microsoft.com/office/drawing/2014/main" id="{A26209A3-16C3-E2F9-AA24-34D822E99743}"/>
              </a:ext>
            </a:extLst>
          </p:cNvPr>
          <p:cNvSpPr txBox="1"/>
          <p:nvPr/>
        </p:nvSpPr>
        <p:spPr>
          <a:xfrm>
            <a:off x="2835964" y="1762539"/>
            <a:ext cx="2213114" cy="400110"/>
          </a:xfrm>
          <a:prstGeom prst="rect">
            <a:avLst/>
          </a:prstGeom>
          <a:noFill/>
        </p:spPr>
        <p:txBody>
          <a:bodyPr wrap="square" rtlCol="0">
            <a:spAutoFit/>
          </a:bodyPr>
          <a:lstStyle/>
          <a:p>
            <a:r>
              <a:rPr lang="en-US" sz="2000" b="1" dirty="0">
                <a:solidFill>
                  <a:schemeClr val="accent2">
                    <a:lumMod val="75000"/>
                  </a:schemeClr>
                </a:solidFill>
              </a:rPr>
              <a:t>Past Continuous </a:t>
            </a:r>
          </a:p>
        </p:txBody>
      </p:sp>
      <p:sp>
        <p:nvSpPr>
          <p:cNvPr id="9" name="TextBox 8">
            <a:extLst>
              <a:ext uri="{FF2B5EF4-FFF2-40B4-BE49-F238E27FC236}">
                <a16:creationId xmlns:a16="http://schemas.microsoft.com/office/drawing/2014/main" id="{29B8CBB2-D4B0-0469-9116-B0106ACAF4A4}"/>
              </a:ext>
            </a:extLst>
          </p:cNvPr>
          <p:cNvSpPr txBox="1"/>
          <p:nvPr/>
        </p:nvSpPr>
        <p:spPr>
          <a:xfrm>
            <a:off x="2835964" y="3265030"/>
            <a:ext cx="2372140" cy="400110"/>
          </a:xfrm>
          <a:prstGeom prst="rect">
            <a:avLst/>
          </a:prstGeom>
          <a:noFill/>
        </p:spPr>
        <p:txBody>
          <a:bodyPr wrap="square" rtlCol="0">
            <a:spAutoFit/>
          </a:bodyPr>
          <a:lstStyle/>
          <a:p>
            <a:r>
              <a:rPr lang="en-US" sz="2000" b="1" dirty="0">
                <a:solidFill>
                  <a:schemeClr val="accent2">
                    <a:lumMod val="75000"/>
                  </a:schemeClr>
                </a:solidFill>
              </a:rPr>
              <a:t>Past</a:t>
            </a:r>
            <a:r>
              <a:rPr lang="en-US" dirty="0"/>
              <a:t> </a:t>
            </a:r>
            <a:r>
              <a:rPr lang="en-US" sz="2000" b="1" dirty="0">
                <a:solidFill>
                  <a:schemeClr val="accent2">
                    <a:lumMod val="75000"/>
                  </a:schemeClr>
                </a:solidFill>
              </a:rPr>
              <a:t>Simple</a:t>
            </a:r>
          </a:p>
        </p:txBody>
      </p:sp>
      <p:sp>
        <p:nvSpPr>
          <p:cNvPr id="10" name="TextBox 9">
            <a:extLst>
              <a:ext uri="{FF2B5EF4-FFF2-40B4-BE49-F238E27FC236}">
                <a16:creationId xmlns:a16="http://schemas.microsoft.com/office/drawing/2014/main" id="{A9DB7A18-C7C8-D73D-FF4F-E27A3522FCEB}"/>
              </a:ext>
            </a:extLst>
          </p:cNvPr>
          <p:cNvSpPr txBox="1"/>
          <p:nvPr/>
        </p:nvSpPr>
        <p:spPr>
          <a:xfrm>
            <a:off x="2835964" y="4819663"/>
            <a:ext cx="1501886" cy="400110"/>
          </a:xfrm>
          <a:prstGeom prst="rect">
            <a:avLst/>
          </a:prstGeom>
          <a:noFill/>
        </p:spPr>
        <p:txBody>
          <a:bodyPr wrap="none" rtlCol="0">
            <a:spAutoFit/>
          </a:bodyPr>
          <a:lstStyle/>
          <a:p>
            <a:r>
              <a:rPr lang="en-US" sz="2000" b="1" dirty="0">
                <a:solidFill>
                  <a:schemeClr val="accent2">
                    <a:lumMod val="75000"/>
                  </a:schemeClr>
                </a:solidFill>
              </a:rPr>
              <a:t>Past Perfect </a:t>
            </a:r>
          </a:p>
        </p:txBody>
      </p:sp>
      <p:pic>
        <p:nvPicPr>
          <p:cNvPr id="3" name="Audio 2">
            <a:hlinkClick r:id="" action="ppaction://media"/>
            <a:extLst>
              <a:ext uri="{FF2B5EF4-FFF2-40B4-BE49-F238E27FC236}">
                <a16:creationId xmlns:a16="http://schemas.microsoft.com/office/drawing/2014/main" id="{382DAEEE-5A22-8722-42E0-F1689AF4E1A5}"/>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896136238"/>
      </p:ext>
    </p:extLst>
  </p:cSld>
  <p:clrMapOvr>
    <a:masterClrMapping/>
  </p:clrMapOvr>
  <mc:AlternateContent xmlns:mc="http://schemas.openxmlformats.org/markup-compatibility/2006" xmlns:p14="http://schemas.microsoft.com/office/powerpoint/2010/main">
    <mc:Choice Requires="p14">
      <p:transition spd="slow" p14:dur="2000" advTm="111674"/>
    </mc:Choice>
    <mc:Fallback xmlns="">
      <p:transition spd="slow" advTm="111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4F26B3-5C6F-977C-581E-2FD56CEA11BC}"/>
              </a:ext>
            </a:extLst>
          </p:cNvPr>
          <p:cNvSpPr>
            <a:spLocks noGrp="1"/>
          </p:cNvSpPr>
          <p:nvPr>
            <p:ph idx="1"/>
          </p:nvPr>
        </p:nvSpPr>
        <p:spPr>
          <a:xfrm>
            <a:off x="838200" y="463826"/>
            <a:ext cx="10515600" cy="5726389"/>
          </a:xfrm>
        </p:spPr>
        <p:txBody>
          <a:bodyPr>
            <a:normAutofit/>
          </a:bodyPr>
          <a:lstStyle/>
          <a:p>
            <a:pPr marL="0" indent="0">
              <a:buNone/>
            </a:pPr>
            <a:endParaRPr lang="en-US" sz="3600" b="1" dirty="0">
              <a:solidFill>
                <a:schemeClr val="accent6">
                  <a:lumMod val="75000"/>
                </a:schemeClr>
              </a:solidFill>
            </a:endParaRPr>
          </a:p>
          <a:p>
            <a:pPr marL="0" indent="0">
              <a:spcAft>
                <a:spcPts val="1000"/>
              </a:spcAft>
              <a:buNone/>
            </a:pPr>
            <a:r>
              <a:rPr lang="en-US" sz="3600" b="1" dirty="0">
                <a:solidFill>
                  <a:schemeClr val="accent6">
                    <a:lumMod val="75000"/>
                  </a:schemeClr>
                </a:solidFill>
              </a:rPr>
              <a:t>Past Tenses</a:t>
            </a:r>
          </a:p>
          <a:p>
            <a:pPr algn="l" rtl="0">
              <a:lnSpc>
                <a:spcPct val="115000"/>
              </a:lnSpc>
              <a:spcAft>
                <a:spcPts val="1000"/>
              </a:spcAft>
            </a:pPr>
            <a:r>
              <a:rPr lang="en-US" sz="3200" b="1" dirty="0">
                <a:solidFill>
                  <a:schemeClr val="accent2">
                    <a:lumMod val="75000"/>
                  </a:schemeClr>
                </a:solidFill>
                <a:latin typeface="Calibri" panose="020F0502020204030204" pitchFamily="34" charset="0"/>
                <a:cs typeface="Arial" panose="020B0604020202020204" pitchFamily="34" charset="0"/>
              </a:rPr>
              <a:t>Past simple: worked, stopped, went, had, etc.</a:t>
            </a:r>
          </a:p>
          <a:p>
            <a:pPr algn="l" rtl="0">
              <a:lnSpc>
                <a:spcPct val="115000"/>
              </a:lnSpc>
              <a:spcAft>
                <a:spcPts val="1000"/>
              </a:spcAft>
              <a:buFont typeface="Wingdings" panose="05000000000000000000" pitchFamily="2" charset="2"/>
              <a:buChar char="v"/>
            </a:pPr>
            <a:r>
              <a:rPr lang="en-US" b="1" dirty="0">
                <a:effectLst/>
                <a:latin typeface="Calibri" panose="020F0502020204030204" pitchFamily="34" charset="0"/>
                <a:ea typeface="Calibri" panose="020F0502020204030204" pitchFamily="34" charset="0"/>
                <a:cs typeface="Arial" panose="020B0604020202020204" pitchFamily="34" charset="0"/>
              </a:rPr>
              <a:t>They got married </a:t>
            </a:r>
            <a:r>
              <a:rPr lang="en-US" b="1">
                <a:effectLst/>
                <a:latin typeface="Calibri" panose="020F0502020204030204" pitchFamily="34" charset="0"/>
                <a:ea typeface="Calibri" panose="020F0502020204030204" pitchFamily="34" charset="0"/>
                <a:cs typeface="Arial" panose="020B0604020202020204" pitchFamily="34" charset="0"/>
              </a:rPr>
              <a:t>last week.</a:t>
            </a:r>
            <a:endParaRPr lang="en-US" dirty="0">
              <a:effectLst/>
              <a:latin typeface="Calibri" panose="020F0502020204030204" pitchFamily="34" charset="0"/>
              <a:ea typeface="Calibri" panose="020F0502020204030204" pitchFamily="34" charset="0"/>
              <a:cs typeface="Arial" panose="020B0604020202020204" pitchFamily="34" charset="0"/>
            </a:endParaRPr>
          </a:p>
          <a:p>
            <a:pPr algn="l" rtl="0">
              <a:lnSpc>
                <a:spcPct val="115000"/>
              </a:lnSpc>
              <a:spcAft>
                <a:spcPts val="1000"/>
              </a:spcAft>
              <a:buFont typeface="Wingdings" panose="05000000000000000000" pitchFamily="2" charset="2"/>
              <a:buChar char="v"/>
            </a:pPr>
            <a:r>
              <a:rPr lang="en-US" b="1" dirty="0">
                <a:effectLst/>
                <a:latin typeface="Calibri" panose="020F0502020204030204" pitchFamily="34" charset="0"/>
                <a:ea typeface="Calibri" panose="020F0502020204030204" pitchFamily="34" charset="0"/>
                <a:cs typeface="Arial" panose="020B0604020202020204" pitchFamily="34" charset="0"/>
              </a:rPr>
              <a:t>What time did you wake up this morning?</a:t>
            </a:r>
            <a:endParaRPr lang="en-US" dirty="0">
              <a:effectLst/>
              <a:latin typeface="Calibri" panose="020F0502020204030204" pitchFamily="34" charset="0"/>
              <a:ea typeface="Calibri" panose="020F0502020204030204" pitchFamily="34" charset="0"/>
              <a:cs typeface="Arial" panose="020B0604020202020204" pitchFamily="34" charset="0"/>
            </a:endParaRPr>
          </a:p>
          <a:p>
            <a:pPr algn="l" rtl="0">
              <a:lnSpc>
                <a:spcPct val="115000"/>
              </a:lnSpc>
              <a:spcAft>
                <a:spcPts val="1000"/>
              </a:spcAft>
              <a:buFont typeface="Wingdings" panose="05000000000000000000" pitchFamily="2" charset="2"/>
              <a:buChar char="v"/>
            </a:pPr>
            <a:r>
              <a:rPr lang="en-US" b="1" dirty="0">
                <a:effectLst/>
                <a:latin typeface="Calibri" panose="020F0502020204030204" pitchFamily="34" charset="0"/>
                <a:ea typeface="Calibri" panose="020F0502020204030204" pitchFamily="34" charset="0"/>
                <a:cs typeface="Arial" panose="020B0604020202020204" pitchFamily="34" charset="0"/>
              </a:rPr>
              <a:t>I didn't have time to do my homework.</a:t>
            </a:r>
            <a:endParaRPr lang="en-US"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1000"/>
              </a:spcAft>
            </a:pPr>
            <a:r>
              <a:rPr lang="en-US" sz="3600" b="1" dirty="0">
                <a:effectLst/>
                <a:latin typeface="Calibri" panose="020F0502020204030204" pitchFamily="34" charset="0"/>
                <a:ea typeface="Calibri" panose="020F0502020204030204" pitchFamily="34" charset="0"/>
                <a:cs typeface="Arial" panose="020B0604020202020204" pitchFamily="34" charset="0"/>
              </a:rPr>
              <a:t>Use the </a:t>
            </a:r>
            <a:r>
              <a:rPr lang="en-US" sz="3600" b="1" u="sng" dirty="0">
                <a:effectLst/>
                <a:latin typeface="Calibri" panose="020F0502020204030204" pitchFamily="34" charset="0"/>
                <a:ea typeface="Calibri" panose="020F0502020204030204" pitchFamily="34" charset="0"/>
                <a:cs typeface="Arial" panose="020B0604020202020204" pitchFamily="34" charset="0"/>
              </a:rPr>
              <a:t>past simple </a:t>
            </a:r>
            <a:r>
              <a:rPr lang="en-US" sz="3600" b="1" dirty="0">
                <a:effectLst/>
                <a:latin typeface="Calibri" panose="020F0502020204030204" pitchFamily="34" charset="0"/>
                <a:ea typeface="Calibri" panose="020F0502020204030204" pitchFamily="34" charset="0"/>
                <a:cs typeface="Arial" panose="020B0604020202020204" pitchFamily="34" charset="0"/>
              </a:rPr>
              <a:t>for </a:t>
            </a:r>
            <a:r>
              <a:rPr lang="en-US" sz="3600" b="1" u="sng" dirty="0">
                <a:effectLst/>
                <a:latin typeface="Calibri" panose="020F0502020204030204" pitchFamily="34" charset="0"/>
                <a:ea typeface="Calibri" panose="020F0502020204030204" pitchFamily="34" charset="0"/>
                <a:cs typeface="Arial" panose="020B0604020202020204" pitchFamily="34" charset="0"/>
              </a:rPr>
              <a:t>finished</a:t>
            </a:r>
            <a:r>
              <a:rPr lang="en-US" sz="3600" b="1" dirty="0">
                <a:effectLst/>
                <a:latin typeface="Calibri" panose="020F0502020204030204" pitchFamily="34" charset="0"/>
                <a:ea typeface="Calibri" panose="020F0502020204030204" pitchFamily="34" charset="0"/>
                <a:cs typeface="Arial" panose="020B0604020202020204" pitchFamily="34" charset="0"/>
              </a:rPr>
              <a:t> past actions.</a:t>
            </a:r>
            <a:endParaRPr lang="en-US" sz="36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b="1"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dirty="0"/>
          </a:p>
        </p:txBody>
      </p:sp>
      <p:pic>
        <p:nvPicPr>
          <p:cNvPr id="2" name="Audio 1">
            <a:hlinkClick r:id="" action="ppaction://media"/>
            <a:extLst>
              <a:ext uri="{FF2B5EF4-FFF2-40B4-BE49-F238E27FC236}">
                <a16:creationId xmlns:a16="http://schemas.microsoft.com/office/drawing/2014/main" id="{BF7B693F-27FE-A6AE-B8E9-84CA42443DD4}"/>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23252018"/>
      </p:ext>
    </p:extLst>
  </p:cSld>
  <p:clrMapOvr>
    <a:masterClrMapping/>
  </p:clrMapOvr>
  <mc:AlternateContent xmlns:mc="http://schemas.openxmlformats.org/markup-compatibility/2006" xmlns:p14="http://schemas.microsoft.com/office/powerpoint/2010/main">
    <mc:Choice Requires="p14">
      <p:transition spd="slow" p14:dur="2000" advTm="159600"/>
    </mc:Choice>
    <mc:Fallback xmlns="">
      <p:transition spd="slow" advTm="159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500"/>
                                        <p:tgtEl>
                                          <p:spTgt spid="3">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 calcmode="lin" valueType="num">
                                      <p:cBhvr additive="base">
                                        <p:cTn id="26"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8"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4F26B3-5C6F-977C-581E-2FD56CEA11BC}"/>
              </a:ext>
            </a:extLst>
          </p:cNvPr>
          <p:cNvSpPr>
            <a:spLocks noGrp="1"/>
          </p:cNvSpPr>
          <p:nvPr>
            <p:ph idx="1"/>
          </p:nvPr>
        </p:nvSpPr>
        <p:spPr>
          <a:xfrm>
            <a:off x="838200" y="463826"/>
            <a:ext cx="10515600" cy="5726389"/>
          </a:xfrm>
        </p:spPr>
        <p:txBody>
          <a:bodyPr>
            <a:normAutofit/>
          </a:bodyPr>
          <a:lstStyle/>
          <a:p>
            <a:pPr marL="0" indent="0">
              <a:spcAft>
                <a:spcPts val="1000"/>
              </a:spcAft>
              <a:buNone/>
            </a:pPr>
            <a:r>
              <a:rPr lang="en-US" sz="3600" b="1" dirty="0">
                <a:solidFill>
                  <a:schemeClr val="accent6">
                    <a:lumMod val="75000"/>
                  </a:schemeClr>
                </a:solidFill>
              </a:rPr>
              <a:t>Past Tenses</a:t>
            </a:r>
          </a:p>
          <a:p>
            <a:r>
              <a:rPr lang="en-US" sz="3200" b="1" dirty="0">
                <a:solidFill>
                  <a:schemeClr val="accent2">
                    <a:lumMod val="75000"/>
                  </a:schemeClr>
                </a:solidFill>
                <a:latin typeface="Calibri" panose="020F0502020204030204" pitchFamily="34" charset="0"/>
                <a:cs typeface="Arial" panose="020B0604020202020204" pitchFamily="34" charset="0"/>
              </a:rPr>
              <a:t>Past continuous: was / were + verb + -</a:t>
            </a:r>
            <a:r>
              <a:rPr lang="en-US" sz="3200" b="1" dirty="0" err="1">
                <a:solidFill>
                  <a:schemeClr val="accent2">
                    <a:lumMod val="75000"/>
                  </a:schemeClr>
                </a:solidFill>
                <a:latin typeface="Calibri" panose="020F0502020204030204" pitchFamily="34" charset="0"/>
                <a:cs typeface="Arial" panose="020B0604020202020204" pitchFamily="34" charset="0"/>
              </a:rPr>
              <a:t>ing</a:t>
            </a:r>
            <a:endParaRPr lang="en-US" sz="3200" b="1" dirty="0">
              <a:solidFill>
                <a:schemeClr val="accent2">
                  <a:lumMod val="75000"/>
                </a:schemeClr>
              </a:solidFill>
              <a:latin typeface="Calibri" panose="020F0502020204030204" pitchFamily="34" charset="0"/>
              <a:cs typeface="Arial" panose="020B0604020202020204" pitchFamily="34" charset="0"/>
            </a:endParaRPr>
          </a:p>
          <a:p>
            <a:pPr marL="0" indent="0">
              <a:buNone/>
            </a:pPr>
            <a:endParaRPr lang="en-US" sz="3200" b="1" dirty="0">
              <a:solidFill>
                <a:schemeClr val="accent2">
                  <a:lumMod val="75000"/>
                </a:schemeClr>
              </a:solidFill>
              <a:latin typeface="Calibri" panose="020F0502020204030204" pitchFamily="34" charset="0"/>
              <a:cs typeface="Arial" panose="020B0604020202020204" pitchFamily="34" charset="0"/>
            </a:endParaRPr>
          </a:p>
          <a:p>
            <a:pPr marL="0" indent="0">
              <a:buNone/>
            </a:pPr>
            <a:r>
              <a:rPr lang="en-US" b="1" dirty="0"/>
              <a:t>A   What </a:t>
            </a:r>
            <a:r>
              <a:rPr lang="en-US" b="1" u="sng" dirty="0"/>
              <a:t>were</a:t>
            </a:r>
            <a:r>
              <a:rPr lang="en-US" b="1" dirty="0"/>
              <a:t> you </a:t>
            </a:r>
            <a:r>
              <a:rPr lang="en-US" b="1" u="sng" dirty="0"/>
              <a:t>doing</a:t>
            </a:r>
            <a:r>
              <a:rPr lang="en-US" b="1" dirty="0"/>
              <a:t> at six o'clock last night?</a:t>
            </a:r>
          </a:p>
          <a:p>
            <a:pPr marL="0" indent="0">
              <a:buNone/>
            </a:pPr>
            <a:endParaRPr lang="en-US" dirty="0"/>
          </a:p>
          <a:p>
            <a:pPr marL="0" indent="0">
              <a:buNone/>
            </a:pPr>
            <a:r>
              <a:rPr lang="en-US" b="1" dirty="0"/>
              <a:t>B   I </a:t>
            </a:r>
            <a:r>
              <a:rPr lang="en-US" b="1" u="sng" dirty="0"/>
              <a:t>was watching </a:t>
            </a:r>
            <a:r>
              <a:rPr lang="en-US" b="1" dirty="0"/>
              <a:t>TV. It was a cold night and it </a:t>
            </a:r>
            <a:r>
              <a:rPr lang="en-US" b="1" u="sng" dirty="0"/>
              <a:t>was raining</a:t>
            </a:r>
            <a:r>
              <a:rPr lang="en-US" b="1" dirty="0"/>
              <a:t>.</a:t>
            </a:r>
          </a:p>
          <a:p>
            <a:pPr marL="0" indent="0">
              <a:buNone/>
            </a:pPr>
            <a:endParaRPr lang="en-US" dirty="0"/>
          </a:p>
          <a:p>
            <a:r>
              <a:rPr lang="en-US" sz="3200" b="1" dirty="0"/>
              <a:t>Use the </a:t>
            </a:r>
            <a:r>
              <a:rPr lang="en-US" sz="3200" b="1" u="sng" dirty="0"/>
              <a:t>past simple continuous </a:t>
            </a:r>
            <a:r>
              <a:rPr lang="en-US" sz="3200" b="1" dirty="0"/>
              <a:t>to describe an </a:t>
            </a:r>
            <a:r>
              <a:rPr lang="en-US" sz="3200" b="1" u="sng" dirty="0"/>
              <a:t>action</a:t>
            </a:r>
            <a:r>
              <a:rPr lang="en-US" sz="3200" b="1" dirty="0"/>
              <a:t> </a:t>
            </a:r>
            <a:r>
              <a:rPr lang="en-US" sz="3200" b="1" u="sng" dirty="0"/>
              <a:t>in</a:t>
            </a:r>
            <a:r>
              <a:rPr lang="en-US" sz="3200" b="1" dirty="0"/>
              <a:t> </a:t>
            </a:r>
            <a:r>
              <a:rPr lang="en-US" sz="3200" b="1" u="sng" dirty="0"/>
              <a:t>progress</a:t>
            </a:r>
            <a:r>
              <a:rPr lang="en-US" sz="3200" b="1" dirty="0"/>
              <a:t> at a specific time </a:t>
            </a:r>
            <a:r>
              <a:rPr lang="en-US" sz="3200" b="1" u="sng" dirty="0"/>
              <a:t>in the past</a:t>
            </a:r>
            <a:r>
              <a:rPr lang="en-US" sz="3200" b="1" dirty="0"/>
              <a:t>.</a:t>
            </a:r>
            <a:endParaRPr lang="en-US" sz="3200" dirty="0"/>
          </a:p>
          <a:p>
            <a:pPr marL="0" indent="0" algn="l" rtl="0">
              <a:lnSpc>
                <a:spcPct val="115000"/>
              </a:lnSpc>
              <a:spcAft>
                <a:spcPts val="1000"/>
              </a:spcAft>
              <a:buNone/>
            </a:pPr>
            <a:endParaRPr lang="en-US" sz="36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b="1"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dirty="0"/>
          </a:p>
        </p:txBody>
      </p:sp>
      <p:pic>
        <p:nvPicPr>
          <p:cNvPr id="2" name="Audio 1">
            <a:hlinkClick r:id="" action="ppaction://media"/>
            <a:extLst>
              <a:ext uri="{FF2B5EF4-FFF2-40B4-BE49-F238E27FC236}">
                <a16:creationId xmlns:a16="http://schemas.microsoft.com/office/drawing/2014/main" id="{F28A6B1D-5FD6-1623-42E8-D26253BC271A}"/>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742177678"/>
      </p:ext>
    </p:extLst>
  </p:cSld>
  <p:clrMapOvr>
    <a:masterClrMapping/>
  </p:clrMapOvr>
  <mc:AlternateContent xmlns:mc="http://schemas.openxmlformats.org/markup-compatibility/2006" xmlns:p14="http://schemas.microsoft.com/office/powerpoint/2010/main">
    <mc:Choice Requires="p14">
      <p:transition spd="slow" p14:dur="2000" advTm="132409"/>
    </mc:Choice>
    <mc:Fallback xmlns="">
      <p:transition spd="slow" advTm="132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 calcmode="lin" valueType="num">
                                      <p:cBhvr additive="base">
                                        <p:cTn id="1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4F26B3-5C6F-977C-581E-2FD56CEA11BC}"/>
              </a:ext>
            </a:extLst>
          </p:cNvPr>
          <p:cNvSpPr>
            <a:spLocks noGrp="1"/>
          </p:cNvSpPr>
          <p:nvPr>
            <p:ph idx="1"/>
          </p:nvPr>
        </p:nvSpPr>
        <p:spPr>
          <a:xfrm>
            <a:off x="838200" y="463826"/>
            <a:ext cx="10515600" cy="5726389"/>
          </a:xfrm>
        </p:spPr>
        <p:txBody>
          <a:bodyPr>
            <a:normAutofit/>
          </a:bodyPr>
          <a:lstStyle/>
          <a:p>
            <a:pPr marL="0" indent="0">
              <a:buNone/>
            </a:pPr>
            <a:endParaRPr lang="en-US" sz="3600" b="1" dirty="0">
              <a:solidFill>
                <a:schemeClr val="accent6">
                  <a:lumMod val="75000"/>
                </a:schemeClr>
              </a:solidFill>
            </a:endParaRPr>
          </a:p>
          <a:p>
            <a:pPr marL="0" indent="0">
              <a:spcAft>
                <a:spcPts val="1000"/>
              </a:spcAft>
              <a:buNone/>
            </a:pPr>
            <a:r>
              <a:rPr lang="en-US" sz="3600" b="1" dirty="0">
                <a:solidFill>
                  <a:schemeClr val="accent6">
                    <a:lumMod val="75000"/>
                  </a:schemeClr>
                </a:solidFill>
              </a:rPr>
              <a:t>Past Tenses</a:t>
            </a:r>
          </a:p>
          <a:p>
            <a:r>
              <a:rPr lang="en-US" sz="3200" b="1" dirty="0">
                <a:solidFill>
                  <a:schemeClr val="accent2">
                    <a:lumMod val="75000"/>
                  </a:schemeClr>
                </a:solidFill>
                <a:latin typeface="Calibri" panose="020F0502020204030204" pitchFamily="34" charset="0"/>
                <a:cs typeface="Arial" panose="020B0604020202020204" pitchFamily="34" charset="0"/>
              </a:rPr>
              <a:t>Past perfect: had + past participle</a:t>
            </a:r>
          </a:p>
          <a:p>
            <a:pPr marL="0" indent="0">
              <a:buNone/>
            </a:pPr>
            <a:endParaRPr lang="en-US" sz="3200" b="1" dirty="0">
              <a:solidFill>
                <a:schemeClr val="accent2">
                  <a:lumMod val="75000"/>
                </a:schemeClr>
              </a:solidFill>
              <a:latin typeface="Calibri" panose="020F0502020204030204" pitchFamily="34" charset="0"/>
              <a:cs typeface="Arial" panose="020B0604020202020204" pitchFamily="34" charset="0"/>
            </a:endParaRPr>
          </a:p>
          <a:p>
            <a:pPr>
              <a:buFont typeface="Wingdings" panose="05000000000000000000" pitchFamily="2" charset="2"/>
              <a:buChar char="v"/>
            </a:pPr>
            <a:r>
              <a:rPr lang="en-US" b="1" dirty="0"/>
              <a:t>When they turned on the TV, the match </a:t>
            </a:r>
            <a:r>
              <a:rPr lang="en-US" b="1" u="sng" dirty="0"/>
              <a:t>had finished</a:t>
            </a:r>
            <a:r>
              <a:rPr lang="en-US" b="1" dirty="0"/>
              <a:t>.</a:t>
            </a:r>
          </a:p>
          <a:p>
            <a:pPr marL="0" indent="0">
              <a:buNone/>
            </a:pPr>
            <a:endParaRPr lang="en-US" dirty="0"/>
          </a:p>
          <a:p>
            <a:pPr>
              <a:buFont typeface="Wingdings" panose="05000000000000000000" pitchFamily="2" charset="2"/>
              <a:buChar char="v"/>
            </a:pPr>
            <a:r>
              <a:rPr lang="en-US" b="1" dirty="0"/>
              <a:t>I felt nervous because I </a:t>
            </a:r>
            <a:r>
              <a:rPr lang="en-US" b="1" u="sng" dirty="0"/>
              <a:t>hadn't flown </a:t>
            </a:r>
            <a:r>
              <a:rPr lang="en-US" b="1" dirty="0"/>
              <a:t>before.</a:t>
            </a:r>
          </a:p>
          <a:p>
            <a:pPr marL="0" indent="0">
              <a:buNone/>
            </a:pPr>
            <a:endParaRPr lang="en-US" dirty="0"/>
          </a:p>
          <a:p>
            <a:r>
              <a:rPr lang="en-US" b="1" dirty="0"/>
              <a:t>Use the </a:t>
            </a:r>
            <a:r>
              <a:rPr lang="en-US" b="1" u="sng" dirty="0"/>
              <a:t>past perfect </a:t>
            </a:r>
            <a:r>
              <a:rPr lang="en-US" b="1" dirty="0"/>
              <a:t>when you are talking about the past and you want to talk about an </a:t>
            </a:r>
            <a:r>
              <a:rPr lang="en-US" b="1" u="sng" dirty="0"/>
              <a:t>earlier past </a:t>
            </a:r>
            <a:r>
              <a:rPr lang="en-US" b="1" dirty="0"/>
              <a:t>action.</a:t>
            </a:r>
            <a:endParaRPr lang="en-US" dirty="0"/>
          </a:p>
          <a:p>
            <a:pPr marL="0" indent="0">
              <a:buNone/>
            </a:pPr>
            <a:endParaRPr lang="en-US" b="1"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dirty="0"/>
          </a:p>
        </p:txBody>
      </p:sp>
      <p:pic>
        <p:nvPicPr>
          <p:cNvPr id="2" name="Audio 1">
            <a:hlinkClick r:id="" action="ppaction://media"/>
            <a:extLst>
              <a:ext uri="{FF2B5EF4-FFF2-40B4-BE49-F238E27FC236}">
                <a16:creationId xmlns:a16="http://schemas.microsoft.com/office/drawing/2014/main" id="{A3BAA3B9-3018-A496-ADFD-694A63B72567}"/>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159571483"/>
      </p:ext>
    </p:extLst>
  </p:cSld>
  <p:clrMapOvr>
    <a:masterClrMapping/>
  </p:clrMapOvr>
  <mc:AlternateContent xmlns:mc="http://schemas.openxmlformats.org/markup-compatibility/2006" xmlns:p14="http://schemas.microsoft.com/office/powerpoint/2010/main">
    <mc:Choice Requires="p14">
      <p:transition spd="slow" p14:dur="2000" advTm="129646"/>
    </mc:Choice>
    <mc:Fallback xmlns="">
      <p:transition spd="slow" advTm="129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 calcmode="lin" valueType="num">
                                      <p:cBhvr additive="base">
                                        <p:cTn id="1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1"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61649-E3DA-310B-C2CA-AC6CF33EABEE}"/>
              </a:ext>
            </a:extLst>
          </p:cNvPr>
          <p:cNvSpPr>
            <a:spLocks noGrp="1"/>
          </p:cNvSpPr>
          <p:nvPr>
            <p:ph type="title"/>
          </p:nvPr>
        </p:nvSpPr>
        <p:spPr>
          <a:xfrm>
            <a:off x="384313" y="365125"/>
            <a:ext cx="11608904" cy="983029"/>
          </a:xfrm>
        </p:spPr>
        <p:txBody>
          <a:bodyPr>
            <a:noAutofit/>
          </a:bodyPr>
          <a:lstStyle/>
          <a:p>
            <a:r>
              <a:rPr lang="en-US" sz="3200" b="1" dirty="0">
                <a:solidFill>
                  <a:schemeClr val="accent6">
                    <a:lumMod val="75000"/>
                  </a:schemeClr>
                </a:solidFill>
              </a:rPr>
              <a:t>Using Narrative Tenses Together</a:t>
            </a:r>
          </a:p>
        </p:txBody>
      </p:sp>
      <p:sp>
        <p:nvSpPr>
          <p:cNvPr id="3" name="Content Placeholder 2"/>
          <p:cNvSpPr>
            <a:spLocks noGrp="1"/>
          </p:cNvSpPr>
          <p:nvPr>
            <p:ph idx="1"/>
          </p:nvPr>
        </p:nvSpPr>
        <p:spPr>
          <a:xfrm>
            <a:off x="238539" y="1477108"/>
            <a:ext cx="11754678" cy="5148979"/>
          </a:xfrm>
        </p:spPr>
        <p:txBody>
          <a:bodyPr>
            <a:normAutofit/>
          </a:bodyPr>
          <a:lstStyle/>
          <a:p>
            <a:pPr algn="l" rtl="0">
              <a:lnSpc>
                <a:spcPct val="115000"/>
              </a:lnSpc>
              <a:spcAft>
                <a:spcPts val="1000"/>
              </a:spcAft>
              <a:buFont typeface="Wingdings" panose="05000000000000000000" pitchFamily="2" charset="2"/>
              <a:buChar char="Ø"/>
            </a:pPr>
            <a:r>
              <a:rPr lang="en-US" b="1" dirty="0">
                <a:effectLst/>
                <a:latin typeface="Calibri" panose="020F0502020204030204" pitchFamily="34" charset="0"/>
                <a:ea typeface="Calibri" panose="020F0502020204030204" pitchFamily="34" charset="0"/>
                <a:cs typeface="Arial" panose="020B0604020202020204" pitchFamily="34" charset="0"/>
              </a:rPr>
              <a:t>When John arrived, they had dinner. </a:t>
            </a:r>
          </a:p>
          <a:p>
            <a:pPr marL="0" indent="0" algn="l" rtl="0">
              <a:lnSpc>
                <a:spcPct val="115000"/>
              </a:lnSpc>
              <a:spcAft>
                <a:spcPts val="1000"/>
              </a:spcAft>
              <a:buNone/>
            </a:pPr>
            <a:r>
              <a:rPr lang="en-US" b="1"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rPr>
              <a:t>(</a:t>
            </a:r>
            <a:r>
              <a:rPr lang="en-US" b="1" u="sng"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rPr>
              <a:t>first</a:t>
            </a:r>
            <a:r>
              <a:rPr lang="en-US" b="1"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rPr>
              <a:t> John arrived, </a:t>
            </a:r>
            <a:r>
              <a:rPr lang="en-US" b="1" u="sng"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rPr>
              <a:t>then</a:t>
            </a:r>
            <a:r>
              <a:rPr lang="en-US" b="1"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rPr>
              <a:t> they had dinner.)</a:t>
            </a:r>
            <a:endParaRPr lang="en-US"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algn="l" rtl="0">
              <a:lnSpc>
                <a:spcPct val="115000"/>
              </a:lnSpc>
              <a:spcAft>
                <a:spcPts val="1000"/>
              </a:spcAft>
              <a:buFont typeface="Wingdings" panose="05000000000000000000" pitchFamily="2" charset="2"/>
              <a:buChar char="Ø"/>
            </a:pPr>
            <a:r>
              <a:rPr lang="en-US" b="1" dirty="0">
                <a:effectLst/>
                <a:latin typeface="Calibri" panose="020F0502020204030204" pitchFamily="34" charset="0"/>
                <a:ea typeface="Calibri" panose="020F0502020204030204" pitchFamily="34" charset="0"/>
                <a:cs typeface="Arial" panose="020B0604020202020204" pitchFamily="34" charset="0"/>
              </a:rPr>
              <a:t>When John arrived, they were having dinner. </a:t>
            </a:r>
          </a:p>
          <a:p>
            <a:pPr marL="0" indent="0" algn="l" rtl="0">
              <a:lnSpc>
                <a:spcPct val="115000"/>
              </a:lnSpc>
              <a:spcAft>
                <a:spcPts val="1000"/>
              </a:spcAft>
              <a:buNone/>
            </a:pPr>
            <a:r>
              <a:rPr lang="en-US" b="1"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rPr>
              <a:t>(When John arrived they were </a:t>
            </a:r>
            <a:r>
              <a:rPr lang="en-US" b="1" u="sng"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rPr>
              <a:t>in the middle of dinner</a:t>
            </a:r>
            <a:r>
              <a:rPr lang="en-US" b="1"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rPr>
              <a:t>.)</a:t>
            </a:r>
            <a:endParaRPr lang="en-US"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algn="l" rtl="0">
              <a:lnSpc>
                <a:spcPct val="115000"/>
              </a:lnSpc>
              <a:spcAft>
                <a:spcPts val="1000"/>
              </a:spcAft>
              <a:buFont typeface="Wingdings" panose="05000000000000000000" pitchFamily="2" charset="2"/>
              <a:buChar char="Ø"/>
            </a:pPr>
            <a:r>
              <a:rPr lang="en-US" b="1" dirty="0">
                <a:effectLst/>
                <a:latin typeface="Calibri" panose="020F0502020204030204" pitchFamily="34" charset="0"/>
                <a:ea typeface="Calibri" panose="020F0502020204030204" pitchFamily="34" charset="0"/>
                <a:cs typeface="Arial" panose="020B0604020202020204" pitchFamily="34" charset="0"/>
              </a:rPr>
              <a:t>When John arrived, they had had dinner. </a:t>
            </a:r>
            <a:r>
              <a:rPr lang="en-US" dirty="0">
                <a:latin typeface="Calibri" panose="020F0502020204030204" pitchFamily="34" charset="0"/>
                <a:ea typeface="Calibri" panose="020F0502020204030204" pitchFamily="34" charset="0"/>
                <a:cs typeface="Arial" panose="020B0604020202020204" pitchFamily="34" charset="0"/>
              </a:rPr>
              <a:t> </a:t>
            </a:r>
          </a:p>
          <a:p>
            <a:pPr marL="0" indent="0" algn="l" rtl="0">
              <a:lnSpc>
                <a:spcPct val="115000"/>
              </a:lnSpc>
              <a:spcAft>
                <a:spcPts val="1000"/>
              </a:spcAft>
              <a:buNone/>
            </a:pPr>
            <a:r>
              <a:rPr lang="en-US" b="1"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rPr>
              <a:t>(They had dinner </a:t>
            </a:r>
            <a:r>
              <a:rPr lang="en-US" b="1" u="sng"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rPr>
              <a:t>before</a:t>
            </a:r>
            <a:r>
              <a:rPr lang="en-US" b="1"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rPr>
              <a:t> John arrived.)</a:t>
            </a:r>
            <a:endParaRPr lang="en-US"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FF061577-0537-78E1-C24C-7676B9F36F56}"/>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519078547"/>
      </p:ext>
    </p:extLst>
  </p:cSld>
  <p:clrMapOvr>
    <a:masterClrMapping/>
  </p:clrMapOvr>
  <mc:AlternateContent xmlns:mc="http://schemas.openxmlformats.org/markup-compatibility/2006" xmlns:p14="http://schemas.microsoft.com/office/powerpoint/2010/main">
    <mc:Choice Requires="p14">
      <p:transition spd="slow" p14:dur="2000" advTm="105614"/>
    </mc:Choice>
    <mc:Fallback xmlns="">
      <p:transition spd="slow" advTm="105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barn(inVertical)">
                                      <p:cBhvr>
                                        <p:cTn id="2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2"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4F26B3-5C6F-977C-581E-2FD56CEA11BC}"/>
              </a:ext>
            </a:extLst>
          </p:cNvPr>
          <p:cNvSpPr>
            <a:spLocks noGrp="1"/>
          </p:cNvSpPr>
          <p:nvPr>
            <p:ph idx="1"/>
          </p:nvPr>
        </p:nvSpPr>
        <p:spPr>
          <a:xfrm>
            <a:off x="304800" y="450574"/>
            <a:ext cx="11277600" cy="6056243"/>
          </a:xfrm>
        </p:spPr>
        <p:txBody>
          <a:bodyPr>
            <a:normAutofit fontScale="92500" lnSpcReduction="20000"/>
          </a:bodyPr>
          <a:lstStyle/>
          <a:p>
            <a:pPr marL="0" indent="0">
              <a:buNone/>
            </a:pPr>
            <a:r>
              <a:rPr lang="en-US" b="1" dirty="0">
                <a:solidFill>
                  <a:schemeClr val="accent6">
                    <a:lumMod val="75000"/>
                  </a:schemeClr>
                </a:solidFill>
              </a:rPr>
              <a:t>Combine the two sentences. Use the verb in bold in the past continuous or past perfect.</a:t>
            </a:r>
            <a:endParaRPr lang="en-US" dirty="0">
              <a:solidFill>
                <a:schemeClr val="accent6">
                  <a:lumMod val="75000"/>
                </a:schemeClr>
              </a:solidFill>
            </a:endParaRPr>
          </a:p>
          <a:p>
            <a:pPr marL="0" indent="0">
              <a:buNone/>
            </a:pPr>
            <a:r>
              <a:rPr lang="en-US" b="1" dirty="0">
                <a:solidFill>
                  <a:schemeClr val="accent2">
                    <a:lumMod val="75000"/>
                  </a:schemeClr>
                </a:solidFill>
              </a:rPr>
              <a:t>e.g.</a:t>
            </a:r>
            <a:r>
              <a:rPr lang="en-US" dirty="0">
                <a:solidFill>
                  <a:schemeClr val="accent2">
                    <a:lumMod val="75000"/>
                  </a:schemeClr>
                </a:solidFill>
              </a:rPr>
              <a:t> </a:t>
            </a:r>
            <a:r>
              <a:rPr lang="en-US" dirty="0"/>
              <a:t>Sarah </a:t>
            </a:r>
            <a:r>
              <a:rPr lang="en-US" b="1" u="sng" dirty="0"/>
              <a:t>had</a:t>
            </a:r>
            <a:r>
              <a:rPr lang="en-US" dirty="0"/>
              <a:t> a siesta from 3.00 to 5.00. Peter picked up the tickets at 4.00.</a:t>
            </a:r>
          </a:p>
          <a:p>
            <a:pPr marL="0" indent="0">
              <a:buNone/>
            </a:pPr>
            <a:r>
              <a:rPr lang="en-US" dirty="0"/>
              <a:t>Peter picked up the tickets when Sarah </a:t>
            </a:r>
            <a:r>
              <a:rPr lang="en-US" b="1" u="sng" dirty="0"/>
              <a:t>was having</a:t>
            </a:r>
            <a:r>
              <a:rPr lang="en-US" dirty="0"/>
              <a:t> a siesta.</a:t>
            </a:r>
          </a:p>
          <a:p>
            <a:pPr marL="0" indent="0">
              <a:buNone/>
            </a:pPr>
            <a:r>
              <a:rPr lang="en-US" b="1" dirty="0"/>
              <a:t>1. </a:t>
            </a:r>
            <a:r>
              <a:rPr lang="en-US" dirty="0"/>
              <a:t>They </a:t>
            </a:r>
            <a:r>
              <a:rPr lang="en-US" b="1" dirty="0"/>
              <a:t>watched</a:t>
            </a:r>
            <a:r>
              <a:rPr lang="en-US" dirty="0"/>
              <a:t> TV from 7.00 until 9.00. I arrived at 7.30.</a:t>
            </a:r>
          </a:p>
          <a:p>
            <a:pPr marL="0" indent="0">
              <a:buNone/>
            </a:pPr>
            <a:r>
              <a:rPr lang="en-US" dirty="0"/>
              <a:t>When I arrived, they                              TV.</a:t>
            </a:r>
          </a:p>
          <a:p>
            <a:pPr marL="0" indent="0">
              <a:buNone/>
            </a:pPr>
            <a:r>
              <a:rPr lang="en-US" b="1" dirty="0"/>
              <a:t>2. </a:t>
            </a:r>
            <a:r>
              <a:rPr lang="en-US" dirty="0"/>
              <a:t>He </a:t>
            </a:r>
            <a:r>
              <a:rPr lang="en-US" b="1" dirty="0"/>
              <a:t>left</a:t>
            </a:r>
            <a:r>
              <a:rPr lang="en-US" dirty="0"/>
              <a:t> the office at 7.00. She phoned him at 8.00.</a:t>
            </a:r>
          </a:p>
          <a:p>
            <a:pPr marL="0" indent="0">
              <a:buNone/>
            </a:pPr>
            <a:r>
              <a:rPr lang="en-US" dirty="0"/>
              <a:t>When she phoned him, he                the office.</a:t>
            </a:r>
          </a:p>
          <a:p>
            <a:pPr marL="0" indent="0">
              <a:buNone/>
            </a:pPr>
            <a:r>
              <a:rPr lang="en-US" b="1" dirty="0"/>
              <a:t>3. </a:t>
            </a:r>
            <a:r>
              <a:rPr lang="en-US" dirty="0"/>
              <a:t>I </a:t>
            </a:r>
            <a:r>
              <a:rPr lang="en-US" b="1" dirty="0"/>
              <a:t>studied</a:t>
            </a:r>
            <a:r>
              <a:rPr lang="en-US" dirty="0"/>
              <a:t> for the exam the night before. The exam didn’t go well.</a:t>
            </a:r>
          </a:p>
          <a:p>
            <a:pPr marL="0" indent="0">
              <a:buNone/>
            </a:pPr>
            <a:r>
              <a:rPr lang="en-US" dirty="0"/>
              <a:t>The exam didn’t go well although I                               the night before.</a:t>
            </a:r>
          </a:p>
          <a:p>
            <a:pPr marL="0" indent="0">
              <a:buNone/>
            </a:pPr>
            <a:r>
              <a:rPr lang="en-US" b="1" dirty="0"/>
              <a:t>4. </a:t>
            </a:r>
            <a:r>
              <a:rPr lang="en-US" dirty="0"/>
              <a:t>He </a:t>
            </a:r>
            <a:r>
              <a:rPr lang="en-US" b="1" dirty="0"/>
              <a:t>cycled</a:t>
            </a:r>
            <a:r>
              <a:rPr lang="en-US" dirty="0"/>
              <a:t> to work this morning. In the middle of his journey, he had an accident.</a:t>
            </a:r>
          </a:p>
          <a:p>
            <a:pPr marL="0" indent="0">
              <a:buNone/>
            </a:pPr>
            <a:r>
              <a:rPr lang="en-US" dirty="0"/>
              <a:t>When he                            to work this morning, he had an accident.</a:t>
            </a:r>
          </a:p>
          <a:p>
            <a:pPr marL="0" indent="0">
              <a:buNone/>
            </a:pPr>
            <a:r>
              <a:rPr lang="en-US" b="1" dirty="0"/>
              <a:t>5. </a:t>
            </a:r>
            <a:r>
              <a:rPr lang="en-US" dirty="0"/>
              <a:t>He only </a:t>
            </a:r>
            <a:r>
              <a:rPr lang="en-US" b="1" dirty="0"/>
              <a:t>had</a:t>
            </a:r>
            <a:r>
              <a:rPr lang="en-US" dirty="0"/>
              <a:t> five lessons. He passed his driving test.</a:t>
            </a:r>
          </a:p>
          <a:p>
            <a:pPr marL="0" indent="0">
              <a:buNone/>
            </a:pPr>
            <a:r>
              <a:rPr lang="en-US" dirty="0"/>
              <a:t>When he passed his driving test, he                           five lessons.</a:t>
            </a:r>
          </a:p>
        </p:txBody>
      </p:sp>
      <p:sp>
        <p:nvSpPr>
          <p:cNvPr id="2" name="TextBox 1">
            <a:extLst>
              <a:ext uri="{FF2B5EF4-FFF2-40B4-BE49-F238E27FC236}">
                <a16:creationId xmlns:a16="http://schemas.microsoft.com/office/drawing/2014/main" id="{35F3AF88-1BF0-D627-D1A3-F838BF6DD37C}"/>
              </a:ext>
            </a:extLst>
          </p:cNvPr>
          <p:cNvSpPr txBox="1"/>
          <p:nvPr/>
        </p:nvSpPr>
        <p:spPr>
          <a:xfrm>
            <a:off x="3220278" y="2279373"/>
            <a:ext cx="2055243" cy="461665"/>
          </a:xfrm>
          <a:prstGeom prst="rect">
            <a:avLst/>
          </a:prstGeom>
          <a:noFill/>
        </p:spPr>
        <p:txBody>
          <a:bodyPr wrap="none" rtlCol="0">
            <a:spAutoFit/>
          </a:bodyPr>
          <a:lstStyle/>
          <a:p>
            <a:r>
              <a:rPr lang="en-US" sz="2400" b="1" u="sng" dirty="0">
                <a:solidFill>
                  <a:schemeClr val="accent2">
                    <a:lumMod val="75000"/>
                  </a:schemeClr>
                </a:solidFill>
              </a:rPr>
              <a:t>were watching</a:t>
            </a:r>
          </a:p>
        </p:txBody>
      </p:sp>
      <p:sp>
        <p:nvSpPr>
          <p:cNvPr id="4" name="TextBox 3">
            <a:extLst>
              <a:ext uri="{FF2B5EF4-FFF2-40B4-BE49-F238E27FC236}">
                <a16:creationId xmlns:a16="http://schemas.microsoft.com/office/drawing/2014/main" id="{E75A8433-514A-16FC-F135-70EFB9956D84}"/>
              </a:ext>
            </a:extLst>
          </p:cNvPr>
          <p:cNvSpPr txBox="1"/>
          <p:nvPr/>
        </p:nvSpPr>
        <p:spPr>
          <a:xfrm>
            <a:off x="3888357" y="3088835"/>
            <a:ext cx="1169872" cy="461665"/>
          </a:xfrm>
          <a:prstGeom prst="rect">
            <a:avLst/>
          </a:prstGeom>
          <a:noFill/>
        </p:spPr>
        <p:txBody>
          <a:bodyPr wrap="none" rtlCol="0">
            <a:spAutoFit/>
          </a:bodyPr>
          <a:lstStyle/>
          <a:p>
            <a:r>
              <a:rPr lang="en-US" sz="2400" b="1" u="sng" dirty="0">
                <a:solidFill>
                  <a:schemeClr val="accent2">
                    <a:lumMod val="75000"/>
                  </a:schemeClr>
                </a:solidFill>
              </a:rPr>
              <a:t>had left</a:t>
            </a:r>
          </a:p>
        </p:txBody>
      </p:sp>
      <p:sp>
        <p:nvSpPr>
          <p:cNvPr id="5" name="TextBox 4">
            <a:extLst>
              <a:ext uri="{FF2B5EF4-FFF2-40B4-BE49-F238E27FC236}">
                <a16:creationId xmlns:a16="http://schemas.microsoft.com/office/drawing/2014/main" id="{DF138D9C-E7BE-EE40-39D6-454B771E54AB}"/>
              </a:ext>
            </a:extLst>
          </p:cNvPr>
          <p:cNvSpPr txBox="1"/>
          <p:nvPr/>
        </p:nvSpPr>
        <p:spPr>
          <a:xfrm>
            <a:off x="5058228" y="3886130"/>
            <a:ext cx="2055243" cy="461665"/>
          </a:xfrm>
          <a:prstGeom prst="rect">
            <a:avLst/>
          </a:prstGeom>
          <a:noFill/>
        </p:spPr>
        <p:txBody>
          <a:bodyPr wrap="square" rtlCol="0">
            <a:spAutoFit/>
          </a:bodyPr>
          <a:lstStyle/>
          <a:p>
            <a:r>
              <a:rPr lang="en-US" sz="2400" b="1" u="sng" dirty="0">
                <a:solidFill>
                  <a:schemeClr val="accent2">
                    <a:lumMod val="75000"/>
                  </a:schemeClr>
                </a:solidFill>
              </a:rPr>
              <a:t> had studied</a:t>
            </a:r>
          </a:p>
        </p:txBody>
      </p:sp>
      <p:sp>
        <p:nvSpPr>
          <p:cNvPr id="6" name="TextBox 5">
            <a:extLst>
              <a:ext uri="{FF2B5EF4-FFF2-40B4-BE49-F238E27FC236}">
                <a16:creationId xmlns:a16="http://schemas.microsoft.com/office/drawing/2014/main" id="{4FB3EE29-459E-E9DE-7DAE-A1EF440D09C2}"/>
              </a:ext>
            </a:extLst>
          </p:cNvPr>
          <p:cNvSpPr txBox="1"/>
          <p:nvPr/>
        </p:nvSpPr>
        <p:spPr>
          <a:xfrm>
            <a:off x="1823963" y="4684642"/>
            <a:ext cx="1615314" cy="461665"/>
          </a:xfrm>
          <a:prstGeom prst="rect">
            <a:avLst/>
          </a:prstGeom>
          <a:noFill/>
        </p:spPr>
        <p:txBody>
          <a:bodyPr wrap="none" rtlCol="0">
            <a:spAutoFit/>
          </a:bodyPr>
          <a:lstStyle/>
          <a:p>
            <a:r>
              <a:rPr lang="en-US" sz="2400" b="1" u="sng" dirty="0">
                <a:solidFill>
                  <a:schemeClr val="accent2">
                    <a:lumMod val="75000"/>
                  </a:schemeClr>
                </a:solidFill>
              </a:rPr>
              <a:t>was cycling</a:t>
            </a:r>
          </a:p>
        </p:txBody>
      </p:sp>
      <p:sp>
        <p:nvSpPr>
          <p:cNvPr id="7" name="TextBox 6">
            <a:extLst>
              <a:ext uri="{FF2B5EF4-FFF2-40B4-BE49-F238E27FC236}">
                <a16:creationId xmlns:a16="http://schemas.microsoft.com/office/drawing/2014/main" id="{C9670A40-C001-3D33-C1A2-A4176E5A0C3F}"/>
              </a:ext>
            </a:extLst>
          </p:cNvPr>
          <p:cNvSpPr txBox="1"/>
          <p:nvPr/>
        </p:nvSpPr>
        <p:spPr>
          <a:xfrm>
            <a:off x="5275521" y="5492887"/>
            <a:ext cx="1838965" cy="461665"/>
          </a:xfrm>
          <a:prstGeom prst="rect">
            <a:avLst/>
          </a:prstGeom>
          <a:noFill/>
        </p:spPr>
        <p:txBody>
          <a:bodyPr wrap="none" rtlCol="0">
            <a:spAutoFit/>
          </a:bodyPr>
          <a:lstStyle/>
          <a:p>
            <a:r>
              <a:rPr lang="en-US" sz="2400" b="1" u="sng" dirty="0">
                <a:solidFill>
                  <a:schemeClr val="accent2">
                    <a:lumMod val="75000"/>
                  </a:schemeClr>
                </a:solidFill>
              </a:rPr>
              <a:t>had only had</a:t>
            </a:r>
          </a:p>
        </p:txBody>
      </p:sp>
      <p:pic>
        <p:nvPicPr>
          <p:cNvPr id="9" name="Audio 8">
            <a:hlinkClick r:id="" action="ppaction://media"/>
            <a:extLst>
              <a:ext uri="{FF2B5EF4-FFF2-40B4-BE49-F238E27FC236}">
                <a16:creationId xmlns:a16="http://schemas.microsoft.com/office/drawing/2014/main" id="{1CD566D1-489C-EDF8-FCDC-0336AF6DD930}"/>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099822942"/>
      </p:ext>
    </p:extLst>
  </p:cSld>
  <p:clrMapOvr>
    <a:masterClrMapping/>
  </p:clrMapOvr>
  <mc:AlternateContent xmlns:mc="http://schemas.openxmlformats.org/markup-compatibility/2006" xmlns:p14="http://schemas.microsoft.com/office/powerpoint/2010/main">
    <mc:Choice Requires="p14">
      <p:transition spd="slow" p14:dur="2000" advTm="198442"/>
    </mc:Choice>
    <mc:Fallback xmlns="">
      <p:transition spd="slow" advTm="198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0.8|5.4|3.8|9.6|0.6|10.9"/>
</p:tagLst>
</file>

<file path=ppt/tags/tag10.xml><?xml version="1.0" encoding="utf-8"?>
<p:tagLst xmlns:a="http://schemas.openxmlformats.org/drawingml/2006/main" xmlns:r="http://schemas.openxmlformats.org/officeDocument/2006/relationships" xmlns:p="http://schemas.openxmlformats.org/presentationml/2006/main">
  <p:tag name="TIMING" val="|17.4|5|10.9|10.4|5.8|11.3|7.2|4.5|7.3|8.5"/>
</p:tagLst>
</file>

<file path=ppt/tags/tag11.xml><?xml version="1.0" encoding="utf-8"?>
<p:tagLst xmlns:a="http://schemas.openxmlformats.org/drawingml/2006/main" xmlns:r="http://schemas.openxmlformats.org/officeDocument/2006/relationships" xmlns:p="http://schemas.openxmlformats.org/presentationml/2006/main">
  <p:tag name="TIMING" val="|28.9"/>
</p:tagLst>
</file>

<file path=ppt/tags/tag12.xml><?xml version="1.0" encoding="utf-8"?>
<p:tagLst xmlns:a="http://schemas.openxmlformats.org/drawingml/2006/main" xmlns:r="http://schemas.openxmlformats.org/officeDocument/2006/relationships" xmlns:p="http://schemas.openxmlformats.org/presentationml/2006/main">
  <p:tag name="TIMING" val="|4"/>
</p:tagLst>
</file>

<file path=ppt/tags/tag13.xml><?xml version="1.0" encoding="utf-8"?>
<p:tagLst xmlns:a="http://schemas.openxmlformats.org/drawingml/2006/main" xmlns:r="http://schemas.openxmlformats.org/officeDocument/2006/relationships" xmlns:p="http://schemas.openxmlformats.org/presentationml/2006/main">
  <p:tag name="TIMING" val="|3"/>
</p:tagLst>
</file>

<file path=ppt/tags/tag14.xml><?xml version="1.0" encoding="utf-8"?>
<p:tagLst xmlns:a="http://schemas.openxmlformats.org/drawingml/2006/main" xmlns:r="http://schemas.openxmlformats.org/officeDocument/2006/relationships" xmlns:p="http://schemas.openxmlformats.org/presentationml/2006/main">
  <p:tag name="TIMING" val="|2.5"/>
</p:tagLst>
</file>

<file path=ppt/tags/tag15.xml><?xml version="1.0" encoding="utf-8"?>
<p:tagLst xmlns:a="http://schemas.openxmlformats.org/drawingml/2006/main" xmlns:r="http://schemas.openxmlformats.org/officeDocument/2006/relationships" xmlns:p="http://schemas.openxmlformats.org/presentationml/2006/main">
  <p:tag name="TIMING" val="|2"/>
</p:tagLst>
</file>

<file path=ppt/tags/tag16.xml><?xml version="1.0" encoding="utf-8"?>
<p:tagLst xmlns:a="http://schemas.openxmlformats.org/drawingml/2006/main" xmlns:r="http://schemas.openxmlformats.org/officeDocument/2006/relationships" xmlns:p="http://schemas.openxmlformats.org/presentationml/2006/main">
  <p:tag name="TIMING" val="|16.5|5.9|6.8|4.1|6.5"/>
</p:tagLst>
</file>

<file path=ppt/tags/tag2.xml><?xml version="1.0" encoding="utf-8"?>
<p:tagLst xmlns:a="http://schemas.openxmlformats.org/drawingml/2006/main" xmlns:r="http://schemas.openxmlformats.org/officeDocument/2006/relationships" xmlns:p="http://schemas.openxmlformats.org/presentationml/2006/main">
  <p:tag name="TIMING" val="|10.3|7.4|4.3|121.6"/>
</p:tagLst>
</file>

<file path=ppt/tags/tag3.xml><?xml version="1.0" encoding="utf-8"?>
<p:tagLst xmlns:a="http://schemas.openxmlformats.org/drawingml/2006/main" xmlns:r="http://schemas.openxmlformats.org/officeDocument/2006/relationships" xmlns:p="http://schemas.openxmlformats.org/presentationml/2006/main">
  <p:tag name="TIMING" val="|109.3"/>
</p:tagLst>
</file>

<file path=ppt/tags/tag4.xml><?xml version="1.0" encoding="utf-8"?>
<p:tagLst xmlns:a="http://schemas.openxmlformats.org/drawingml/2006/main" xmlns:r="http://schemas.openxmlformats.org/officeDocument/2006/relationships" xmlns:p="http://schemas.openxmlformats.org/presentationml/2006/main">
  <p:tag name="TIMING" val="|10.9|48.6|31.6"/>
</p:tagLst>
</file>

<file path=ppt/tags/tag5.xml><?xml version="1.0" encoding="utf-8"?>
<p:tagLst xmlns:a="http://schemas.openxmlformats.org/drawingml/2006/main" xmlns:r="http://schemas.openxmlformats.org/officeDocument/2006/relationships" xmlns:p="http://schemas.openxmlformats.org/presentationml/2006/main">
  <p:tag name="TIMING" val="|52.4|25|21.5"/>
</p:tagLst>
</file>

<file path=ppt/tags/tag6.xml><?xml version="1.0" encoding="utf-8"?>
<p:tagLst xmlns:a="http://schemas.openxmlformats.org/drawingml/2006/main" xmlns:r="http://schemas.openxmlformats.org/officeDocument/2006/relationships" xmlns:p="http://schemas.openxmlformats.org/presentationml/2006/main">
  <p:tag name="TIMING" val="|106.8|16.1|25.8|19.5|20.1"/>
</p:tagLst>
</file>

<file path=ppt/tags/tag7.xml><?xml version="1.0" encoding="utf-8"?>
<p:tagLst xmlns:a="http://schemas.openxmlformats.org/drawingml/2006/main" xmlns:r="http://schemas.openxmlformats.org/officeDocument/2006/relationships" xmlns:p="http://schemas.openxmlformats.org/presentationml/2006/main">
  <p:tag name="TIMING" val="|2.5|3.1|5.6|5.7|6.8|11.3"/>
</p:tagLst>
</file>

<file path=ppt/tags/tag8.xml><?xml version="1.0" encoding="utf-8"?>
<p:tagLst xmlns:a="http://schemas.openxmlformats.org/drawingml/2006/main" xmlns:r="http://schemas.openxmlformats.org/officeDocument/2006/relationships" xmlns:p="http://schemas.openxmlformats.org/presentationml/2006/main">
  <p:tag name="TIMING" val="|17.6|7.8|5.9|6.1|5|3.6|5.3|4.5|4.1"/>
</p:tagLst>
</file>

<file path=ppt/tags/tag9.xml><?xml version="1.0" encoding="utf-8"?>
<p:tagLst xmlns:a="http://schemas.openxmlformats.org/drawingml/2006/main" xmlns:r="http://schemas.openxmlformats.org/officeDocument/2006/relationships" xmlns:p="http://schemas.openxmlformats.org/presentationml/2006/main">
  <p:tag name="TIMING" val="|16.8|5|6|4.2|4.4|2.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0</TotalTime>
  <Words>2351</Words>
  <Application>Microsoft Office PowerPoint</Application>
  <PresentationFormat>شاشة عريضة</PresentationFormat>
  <Paragraphs>228</Paragraphs>
  <Slides>24</Slides>
  <Notes>0</Notes>
  <HiddenSlides>0</HiddenSlides>
  <MMClips>24</MMClips>
  <ScaleCrop>false</ScaleCrop>
  <HeadingPairs>
    <vt:vector size="6" baseType="variant">
      <vt:variant>
        <vt:lpstr>الخطوط المستخدمة</vt:lpstr>
      </vt:variant>
      <vt:variant>
        <vt:i4>5</vt:i4>
      </vt:variant>
      <vt:variant>
        <vt:lpstr>نسق</vt:lpstr>
      </vt:variant>
      <vt:variant>
        <vt:i4>2</vt:i4>
      </vt:variant>
      <vt:variant>
        <vt:lpstr>عناوين الشرائح</vt:lpstr>
      </vt:variant>
      <vt:variant>
        <vt:i4>24</vt:i4>
      </vt:variant>
    </vt:vector>
  </HeadingPairs>
  <TitlesOfParts>
    <vt:vector size="31" baseType="lpstr">
      <vt:lpstr>Arial</vt:lpstr>
      <vt:lpstr>Calibri</vt:lpstr>
      <vt:lpstr>Calibri Light</vt:lpstr>
      <vt:lpstr>Times New Roman</vt:lpstr>
      <vt:lpstr>Wingdings</vt:lpstr>
      <vt:lpstr>Office Theme</vt:lpstr>
      <vt:lpstr>1_Office Theme</vt:lpstr>
      <vt:lpstr>New English File  </vt:lpstr>
      <vt:lpstr>عرض تقديمي في PowerPoint</vt:lpstr>
      <vt:lpstr>Read the three texts below.</vt:lpstr>
      <vt:lpstr>B. Look at the highlighted verbs in Text 1. What three tenses are they? Underline an example of each tense in the other two texts. </vt:lpstr>
      <vt:lpstr>عرض تقديمي في PowerPoint</vt:lpstr>
      <vt:lpstr>عرض تقديمي في PowerPoint</vt:lpstr>
      <vt:lpstr>عرض تقديمي في PowerPoint</vt:lpstr>
      <vt:lpstr>Using Narrative Tenses Together</vt:lpstr>
      <vt:lpstr>عرض تقديمي في PowerPoint</vt:lpstr>
      <vt:lpstr>Complete with the past simple, past continuous, or past perfect.</vt:lpstr>
      <vt:lpstr>Now check your answers.</vt:lpstr>
      <vt:lpstr>عرض تقديمي في PowerPoint</vt:lpstr>
      <vt:lpstr>1. People and Places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144</cp:revision>
  <dcterms:created xsi:type="dcterms:W3CDTF">2022-10-28T18:57:55Z</dcterms:created>
  <dcterms:modified xsi:type="dcterms:W3CDTF">2023-03-02T10:00:17Z</dcterms:modified>
</cp:coreProperties>
</file>